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diagrams/data9.xml" ContentType="application/vnd.openxmlformats-officedocument.drawingml.diagramData+xml"/>
  <Override PartName="/ppt/diagrams/layout9.xml" ContentType="application/vnd.openxmlformats-officedocument.drawingml.diagramLayout+xml"/>
  <Override PartName="/ppt/diagrams/quickStyle9.xml" ContentType="application/vnd.openxmlformats-officedocument.drawingml.diagramStyle+xml"/>
  <Override PartName="/ppt/diagrams/colors9.xml" ContentType="application/vnd.openxmlformats-officedocument.drawingml.diagramColors+xml"/>
  <Override PartName="/ppt/diagrams/drawing9.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60" r:id="rId1"/>
  </p:sldMasterIdLst>
  <p:sldIdLst>
    <p:sldId id="257" r:id="rId2"/>
    <p:sldId id="256" r:id="rId3"/>
    <p:sldId id="260" r:id="rId4"/>
    <p:sldId id="261" r:id="rId5"/>
    <p:sldId id="262" r:id="rId6"/>
    <p:sldId id="263" r:id="rId7"/>
    <p:sldId id="264" r:id="rId8"/>
    <p:sldId id="267" r:id="rId9"/>
    <p:sldId id="268" r:id="rId10"/>
    <p:sldId id="269" r:id="rId11"/>
    <p:sldId id="271" r:id="rId12"/>
    <p:sldId id="273" r:id="rId13"/>
    <p:sldId id="274" r:id="rId14"/>
    <p:sldId id="300" r:id="rId15"/>
    <p:sldId id="299" r:id="rId16"/>
    <p:sldId id="275" r:id="rId17"/>
    <p:sldId id="276" r:id="rId18"/>
    <p:sldId id="277" r:id="rId19"/>
    <p:sldId id="278" r:id="rId20"/>
    <p:sldId id="279" r:id="rId21"/>
    <p:sldId id="280" r:id="rId22"/>
    <p:sldId id="281" r:id="rId23"/>
    <p:sldId id="298" r:id="rId24"/>
    <p:sldId id="282" r:id="rId25"/>
    <p:sldId id="283" r:id="rId26"/>
    <p:sldId id="284" r:id="rId27"/>
    <p:sldId id="297" r:id="rId28"/>
    <p:sldId id="286" r:id="rId29"/>
    <p:sldId id="287" r:id="rId30"/>
    <p:sldId id="288" r:id="rId31"/>
    <p:sldId id="289" r:id="rId32"/>
    <p:sldId id="296" r:id="rId33"/>
    <p:sldId id="290" r:id="rId34"/>
    <p:sldId id="291" r:id="rId35"/>
    <p:sldId id="295" r:id="rId36"/>
    <p:sldId id="292" r:id="rId37"/>
    <p:sldId id="259" r:id="rId38"/>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08FB837D-C827-4EFA-A057-4D05807E0F7C}" styleName="Estilo temático 1 - Énfasis 6">
    <a:tblBg>
      <a:fillRef idx="2">
        <a:schemeClr val="accent6"/>
      </a:fillRef>
      <a:effectRef idx="1">
        <a:schemeClr val="accent6"/>
      </a:effectRef>
    </a:tblBg>
    <a:wholeTbl>
      <a:tcTxStyle>
        <a:fontRef idx="minor">
          <a:scrgbClr r="0" g="0" b="0"/>
        </a:fontRef>
        <a:schemeClr val="dk1"/>
      </a:tcTxStyle>
      <a:tcStyle>
        <a:tcBdr>
          <a:left>
            <a:lnRef idx="1">
              <a:schemeClr val="accent6"/>
            </a:lnRef>
          </a:left>
          <a:right>
            <a:lnRef idx="1">
              <a:schemeClr val="accent6"/>
            </a:lnRef>
          </a:right>
          <a:top>
            <a:lnRef idx="1">
              <a:schemeClr val="accent6"/>
            </a:lnRef>
          </a:top>
          <a:bottom>
            <a:lnRef idx="1">
              <a:schemeClr val="accent6"/>
            </a:lnRef>
          </a:bottom>
          <a:insideH>
            <a:lnRef idx="1">
              <a:schemeClr val="accent6"/>
            </a:lnRef>
          </a:insideH>
          <a:insideV>
            <a:lnRef idx="1">
              <a:schemeClr val="accent6"/>
            </a:lnRef>
          </a:insideV>
        </a:tcBdr>
        <a:fill>
          <a:noFill/>
        </a:fill>
      </a:tcStyle>
    </a:wholeTbl>
    <a:band1H>
      <a:tcStyle>
        <a:tcBdr/>
        <a:fill>
          <a:solidFill>
            <a:schemeClr val="accent6">
              <a:alpha val="40000"/>
            </a:schemeClr>
          </a:solidFill>
        </a:fill>
      </a:tcStyle>
    </a:band1H>
    <a:band2H>
      <a:tcStyle>
        <a:tcBdr/>
      </a:tcStyle>
    </a:band2H>
    <a:band1V>
      <a:tcStyle>
        <a:tcBdr>
          <a:top>
            <a:lnRef idx="1">
              <a:schemeClr val="accent6"/>
            </a:lnRef>
          </a:top>
          <a:bottom>
            <a:lnRef idx="1">
              <a:schemeClr val="accent6"/>
            </a:lnRef>
          </a:bottom>
        </a:tcBdr>
        <a:fill>
          <a:solidFill>
            <a:schemeClr val="accent6">
              <a:alpha val="40000"/>
            </a:schemeClr>
          </a:solidFill>
        </a:fill>
      </a:tcStyle>
    </a:band1V>
    <a:band2V>
      <a:tcStyle>
        <a:tcBdr/>
      </a:tcStyle>
    </a:band2V>
    <a:lastCol>
      <a:tcTxStyle b="on"/>
      <a:tcStyle>
        <a:tcBdr>
          <a:left>
            <a:lnRef idx="2">
              <a:schemeClr val="accent6"/>
            </a:lnRef>
          </a:left>
          <a:right>
            <a:lnRef idx="1">
              <a:schemeClr val="accent6"/>
            </a:lnRef>
          </a:right>
          <a:top>
            <a:lnRef idx="1">
              <a:schemeClr val="accent6"/>
            </a:lnRef>
          </a:top>
          <a:bottom>
            <a:lnRef idx="1">
              <a:schemeClr val="accent6"/>
            </a:lnRef>
          </a:bottom>
          <a:insideH>
            <a:lnRef idx="1">
              <a:schemeClr val="accent6"/>
            </a:lnRef>
          </a:insideH>
          <a:insideV>
            <a:ln>
              <a:noFill/>
            </a:ln>
          </a:insideV>
        </a:tcBdr>
      </a:tcStyle>
    </a:lastCol>
    <a:firstCol>
      <a:tcTxStyle b="on"/>
      <a:tcStyle>
        <a:tcBdr>
          <a:left>
            <a:lnRef idx="1">
              <a:schemeClr val="accent6"/>
            </a:lnRef>
          </a:left>
          <a:right>
            <a:lnRef idx="2">
              <a:schemeClr val="accent6"/>
            </a:lnRef>
          </a:right>
          <a:top>
            <a:lnRef idx="1">
              <a:schemeClr val="accent6"/>
            </a:lnRef>
          </a:top>
          <a:bottom>
            <a:lnRef idx="1">
              <a:schemeClr val="accent6"/>
            </a:lnRef>
          </a:bottom>
          <a:insideH>
            <a:lnRef idx="1">
              <a:schemeClr val="accent6"/>
            </a:lnRef>
          </a:insideH>
          <a:insideV>
            <a:ln>
              <a:noFill/>
            </a:ln>
          </a:insideV>
        </a:tcBdr>
      </a:tcStyle>
    </a:firstCol>
    <a:lastRow>
      <a:tcTxStyle b="on"/>
      <a:tcStyle>
        <a:tcBdr>
          <a:left>
            <a:lnRef idx="1">
              <a:schemeClr val="accent6"/>
            </a:lnRef>
          </a:left>
          <a:right>
            <a:lnRef idx="1">
              <a:schemeClr val="accent6"/>
            </a:lnRef>
          </a:right>
          <a:top>
            <a:lnRef idx="2">
              <a:schemeClr val="accent6"/>
            </a:lnRef>
          </a:top>
          <a:bottom>
            <a:lnRef idx="2">
              <a:schemeClr val="accent6"/>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6"/>
            </a:lnRef>
          </a:left>
          <a:right>
            <a:lnRef idx="1">
              <a:schemeClr val="accent6"/>
            </a:lnRef>
          </a:right>
          <a:top>
            <a:lnRef idx="1">
              <a:schemeClr val="accent6"/>
            </a:lnRef>
          </a:top>
          <a:bottom>
            <a:lnRef idx="2">
              <a:schemeClr val="lt1"/>
            </a:lnRef>
          </a:bottom>
          <a:insideH>
            <a:ln>
              <a:noFill/>
            </a:ln>
          </a:insideH>
          <a:insideV>
            <a:ln>
              <a:noFill/>
            </a:ln>
          </a:insideV>
        </a:tcBdr>
        <a:fill>
          <a:solidFill>
            <a:schemeClr val="accent6"/>
          </a:solidFill>
        </a:fill>
      </a:tcStyle>
    </a:firstRow>
  </a:tblStyle>
  <a:tblStyle styleId="{93296810-A885-4BE3-A3E7-6D5BEEA58F35}" styleName="Estilo medio 2 - Énfasis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Estilo medio 2 - Énfasis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779" autoAdjust="0"/>
    <p:restoredTop sz="94660"/>
  </p:normalViewPr>
  <p:slideViewPr>
    <p:cSldViewPr snapToGrid="0">
      <p:cViewPr varScale="1">
        <p:scale>
          <a:sx n="73" d="100"/>
          <a:sy n="73" d="100"/>
        </p:scale>
        <p:origin x="630" y="5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s>
</file>

<file path=ppt/diagrams/_rels/data1.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image" Target="../media/image3.jpeg"/></Relationships>
</file>

<file path=ppt/diagrams/_rels/data2.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image" Target="../media/image5.jpeg"/></Relationships>
</file>

<file path=ppt/diagrams/_rels/data3.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image" Target="../media/image7.jpeg"/></Relationships>
</file>

<file path=ppt/diagrams/_rels/data5.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10.jpeg"/><Relationship Id="rId1" Type="http://schemas.openxmlformats.org/officeDocument/2006/relationships/image" Target="../media/image9.jpeg"/></Relationships>
</file>

<file path=ppt/diagrams/_rels/data6.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13.jpeg"/><Relationship Id="rId1" Type="http://schemas.openxmlformats.org/officeDocument/2006/relationships/image" Target="../media/image12.jpeg"/></Relationships>
</file>

<file path=ppt/diagrams/_rels/data7.xml.rels><?xml version="1.0" encoding="UTF-8" standalone="yes"?>
<Relationships xmlns="http://schemas.openxmlformats.org/package/2006/relationships"><Relationship Id="rId1" Type="http://schemas.openxmlformats.org/officeDocument/2006/relationships/image" Target="../media/image16.jpeg"/></Relationships>
</file>

<file path=ppt/diagrams/_rels/data8.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image" Target="../media/image18.jpeg"/><Relationship Id="rId1" Type="http://schemas.openxmlformats.org/officeDocument/2006/relationships/image" Target="../media/image17.jpeg"/></Relationships>
</file>

<file path=ppt/diagrams/_rels/data9.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image" Target="../media/image22.jpeg"/><Relationship Id="rId1" Type="http://schemas.openxmlformats.org/officeDocument/2006/relationships/image" Target="../media/image21.jpeg"/><Relationship Id="rId6" Type="http://schemas.openxmlformats.org/officeDocument/2006/relationships/image" Target="../media/image26.jpeg"/><Relationship Id="rId5" Type="http://schemas.openxmlformats.org/officeDocument/2006/relationships/image" Target="../media/image25.jpeg"/><Relationship Id="rId4" Type="http://schemas.openxmlformats.org/officeDocument/2006/relationships/image" Target="../media/image24.jpeg"/></Relationships>
</file>

<file path=ppt/diagrams/_rels/drawing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image" Target="../media/image4.jpeg"/></Relationships>
</file>

<file path=ppt/diagrams/_rels/drawing2.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image" Target="../media/image6.jpeg"/></Relationships>
</file>

<file path=ppt/diagrams/_rels/drawing3.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image" Target="../media/image8.jpeg"/></Relationships>
</file>

<file path=ppt/diagrams/_rels/drawing5.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10.jpeg"/><Relationship Id="rId1" Type="http://schemas.openxmlformats.org/officeDocument/2006/relationships/image" Target="../media/image9.jpeg"/></Relationships>
</file>

<file path=ppt/diagrams/_rels/drawing6.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13.jpeg"/><Relationship Id="rId1" Type="http://schemas.openxmlformats.org/officeDocument/2006/relationships/image" Target="../media/image12.jpeg"/></Relationships>
</file>

<file path=ppt/diagrams/_rels/drawing7.xml.rels><?xml version="1.0" encoding="UTF-8" standalone="yes"?>
<Relationships xmlns="http://schemas.openxmlformats.org/package/2006/relationships"><Relationship Id="rId1" Type="http://schemas.openxmlformats.org/officeDocument/2006/relationships/image" Target="../media/image16.jpeg"/></Relationships>
</file>

<file path=ppt/diagrams/_rels/drawing8.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image" Target="../media/image18.jpeg"/><Relationship Id="rId1" Type="http://schemas.openxmlformats.org/officeDocument/2006/relationships/image" Target="../media/image17.jpeg"/></Relationships>
</file>

<file path=ppt/diagrams/_rels/drawing9.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image" Target="../media/image22.jpeg"/><Relationship Id="rId1" Type="http://schemas.openxmlformats.org/officeDocument/2006/relationships/image" Target="../media/image21.jpeg"/><Relationship Id="rId6" Type="http://schemas.openxmlformats.org/officeDocument/2006/relationships/image" Target="../media/image26.jpeg"/><Relationship Id="rId5" Type="http://schemas.openxmlformats.org/officeDocument/2006/relationships/image" Target="../media/image25.jpeg"/><Relationship Id="rId4" Type="http://schemas.openxmlformats.org/officeDocument/2006/relationships/image" Target="../media/image24.jpeg"/></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6_3">
  <dgm:title val=""/>
  <dgm:desc val=""/>
  <dgm:catLst>
    <dgm:cat type="accent6" pri="11300"/>
  </dgm:catLst>
  <dgm:styleLbl name="node0">
    <dgm:fillClrLst meth="repeat">
      <a:schemeClr val="accent6">
        <a:shade val="80000"/>
      </a:schemeClr>
    </dgm:fillClrLst>
    <dgm:linClrLst meth="repeat">
      <a:schemeClr val="lt1"/>
    </dgm:linClrLst>
    <dgm:effectClrLst/>
    <dgm:txLinClrLst/>
    <dgm:txFillClrLst/>
    <dgm:txEffectClrLst/>
  </dgm:styleLbl>
  <dgm:styleLbl name="node1">
    <dgm:fillClrLst>
      <a:schemeClr val="accent6">
        <a:shade val="80000"/>
      </a:schemeClr>
      <a:schemeClr val="accent6">
        <a:tint val="70000"/>
      </a:schemeClr>
    </dgm:fillClrLst>
    <dgm:linClrLst meth="repeat">
      <a:schemeClr val="lt1"/>
    </dgm:linClrLst>
    <dgm:effectClrLst/>
    <dgm:txLinClrLst/>
    <dgm:txFillClrLst/>
    <dgm:txEffectClrLst/>
  </dgm:styleLbl>
  <dgm:styleLbl name="alignNode1">
    <dgm:fillClrLst>
      <a:schemeClr val="accent6">
        <a:shade val="80000"/>
      </a:schemeClr>
      <a:schemeClr val="accent6">
        <a:tint val="70000"/>
      </a:schemeClr>
    </dgm:fillClrLst>
    <dgm:linClrLst>
      <a:schemeClr val="accent6">
        <a:shade val="80000"/>
      </a:schemeClr>
      <a:schemeClr val="accent6">
        <a:tint val="70000"/>
      </a:schemeClr>
    </dgm:linClrLst>
    <dgm:effectClrLst/>
    <dgm:txLinClrLst/>
    <dgm:txFillClrLst/>
    <dgm:txEffectClrLst/>
  </dgm:styleLbl>
  <dgm:styleLbl name="lnNode1">
    <dgm:fillClrLst>
      <a:schemeClr val="accent6">
        <a:shade val="80000"/>
      </a:schemeClr>
      <a:schemeClr val="accent6">
        <a:tint val="70000"/>
      </a:schemeClr>
    </dgm:fillClrLst>
    <dgm:linClrLst meth="repeat">
      <a:schemeClr val="lt1"/>
    </dgm:linClrLst>
    <dgm:effectClrLst/>
    <dgm:txLinClrLst/>
    <dgm:txFillClrLst/>
    <dgm:txEffectClrLst/>
  </dgm:styleLbl>
  <dgm:styleLbl name="vennNode1">
    <dgm:fillClrLst>
      <a:schemeClr val="accent6">
        <a:shade val="80000"/>
        <a:alpha val="50000"/>
      </a:schemeClr>
      <a:schemeClr val="accent6">
        <a:tint val="70000"/>
        <a:alpha val="50000"/>
      </a:schemeClr>
    </dgm:fillClrLst>
    <dgm:linClrLst meth="repeat">
      <a:schemeClr val="lt1"/>
    </dgm:linClrLst>
    <dgm:effectClrLst/>
    <dgm:txLinClrLst/>
    <dgm:txFillClrLst/>
    <dgm:txEffectClrLst/>
  </dgm:styleLbl>
  <dgm:styleLbl name="node2">
    <dgm:fillClrLst>
      <a:schemeClr val="accent6">
        <a:tint val="99000"/>
      </a:schemeClr>
    </dgm:fillClrLst>
    <dgm:linClrLst meth="repeat">
      <a:schemeClr val="lt1"/>
    </dgm:linClrLst>
    <dgm:effectClrLst/>
    <dgm:txLinClrLst/>
    <dgm:txFillClrLst/>
    <dgm:txEffectClrLst/>
  </dgm:styleLbl>
  <dgm:styleLbl name="node3">
    <dgm:fillClrLst>
      <a:schemeClr val="accent6">
        <a:tint val="80000"/>
      </a:schemeClr>
    </dgm:fillClrLst>
    <dgm:linClrLst meth="repeat">
      <a:schemeClr val="lt1"/>
    </dgm:linClrLst>
    <dgm:effectClrLst/>
    <dgm:txLinClrLst/>
    <dgm:txFillClrLst/>
    <dgm:txEffectClrLst/>
  </dgm:styleLbl>
  <dgm:styleLbl name="node4">
    <dgm:fillClrLst>
      <a:schemeClr val="accent6">
        <a:tint val="70000"/>
      </a:schemeClr>
    </dgm:fillClrLst>
    <dgm:linClrLst meth="repeat">
      <a:schemeClr val="lt1"/>
    </dgm:linClrLst>
    <dgm:effectClrLst/>
    <dgm:txLinClrLst/>
    <dgm:txFillClrLst/>
    <dgm:txEffectClrLst/>
  </dgm:styleLbl>
  <dgm:styleLbl name="fgImgPlace1">
    <dgm:fillClrLst>
      <a:schemeClr val="accent6">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alignImgPlace1">
    <dgm:fillClrLst>
      <a:schemeClr val="accent6">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6">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6">
        <a:shade val="90000"/>
      </a:schemeClr>
      <a:schemeClr val="accent6">
        <a:tint val="70000"/>
      </a:schemeClr>
    </dgm:fillClrLst>
    <dgm:linClrLst>
      <a:schemeClr val="accent6">
        <a:shade val="90000"/>
      </a:schemeClr>
      <a:schemeClr val="accent6">
        <a:tint val="70000"/>
      </a:schemeClr>
    </dgm:linClrLst>
    <dgm:effectClrLst/>
    <dgm:txLinClrLst/>
    <dgm:txFillClrLst/>
    <dgm:txEffectClrLst/>
  </dgm:styleLbl>
  <dgm:styleLbl name="fgSibTrans2D1">
    <dgm:fillClrLst>
      <a:schemeClr val="accent6">
        <a:shade val="90000"/>
      </a:schemeClr>
      <a:schemeClr val="accent6">
        <a:tint val="70000"/>
      </a:schemeClr>
    </dgm:fillClrLst>
    <dgm:linClrLst>
      <a:schemeClr val="accent6">
        <a:shade val="90000"/>
      </a:schemeClr>
      <a:schemeClr val="accent6">
        <a:tint val="70000"/>
      </a:schemeClr>
    </dgm:linClrLst>
    <dgm:effectClrLst/>
    <dgm:txLinClrLst/>
    <dgm:txFillClrLst meth="repeat">
      <a:schemeClr val="lt1"/>
    </dgm:txFillClrLst>
    <dgm:txEffectClrLst/>
  </dgm:styleLbl>
  <dgm:styleLbl name="bgSibTrans2D1">
    <dgm:fillClrLst>
      <a:schemeClr val="accent6">
        <a:shade val="90000"/>
      </a:schemeClr>
      <a:schemeClr val="accent6">
        <a:tint val="70000"/>
      </a:schemeClr>
    </dgm:fillClrLst>
    <dgm:linClrLst>
      <a:schemeClr val="accent6">
        <a:shade val="90000"/>
      </a:schemeClr>
      <a:schemeClr val="accent6">
        <a:tint val="70000"/>
      </a:schemeClr>
    </dgm:linClrLst>
    <dgm:effectClrLst/>
    <dgm:txLinClrLst/>
    <dgm:txFillClrLst meth="repeat">
      <a:schemeClr val="lt1"/>
    </dgm:txFillClrLst>
    <dgm:txEffectClrLst/>
  </dgm:styleLbl>
  <dgm:styleLbl name="sibTrans1D1">
    <dgm:fillClrLst>
      <a:schemeClr val="accent6">
        <a:shade val="90000"/>
      </a:schemeClr>
      <a:schemeClr val="accent6">
        <a:tint val="70000"/>
      </a:schemeClr>
    </dgm:fillClrLst>
    <dgm:linClrLst>
      <a:schemeClr val="accent6">
        <a:shade val="90000"/>
      </a:schemeClr>
      <a:schemeClr val="accent6">
        <a:tint val="70000"/>
      </a:schemeClr>
    </dgm:linClrLst>
    <dgm:effectClrLst/>
    <dgm:txLinClrLst/>
    <dgm:txFillClrLst meth="repeat">
      <a:schemeClr val="tx1"/>
    </dgm:txFillClrLst>
    <dgm:txEffectClrLst/>
  </dgm:styleLbl>
  <dgm:styleLbl name="callout">
    <dgm:fillClrLst meth="repeat">
      <a:schemeClr val="accent6"/>
    </dgm:fillClrLst>
    <dgm:linClrLst meth="repeat">
      <a:schemeClr val="accent6"/>
    </dgm:linClrLst>
    <dgm:effectClrLst/>
    <dgm:txLinClrLst/>
    <dgm:txFillClrLst meth="repeat">
      <a:schemeClr val="tx1"/>
    </dgm:txFillClrLst>
    <dgm:txEffectClrLst/>
  </dgm:styleLbl>
  <dgm:styleLbl name="asst0">
    <dgm:fillClrLst meth="repeat">
      <a:schemeClr val="accent6">
        <a:shade val="80000"/>
      </a:schemeClr>
    </dgm:fillClrLst>
    <dgm:linClrLst meth="repeat">
      <a:schemeClr val="lt1"/>
    </dgm:linClrLst>
    <dgm:effectClrLst/>
    <dgm:txLinClrLst/>
    <dgm:txFillClrLst/>
    <dgm:txEffectClrLst/>
  </dgm:styleLbl>
  <dgm:styleLbl name="asst1">
    <dgm:fillClrLst meth="repeat">
      <a:schemeClr val="accent6">
        <a:shade val="80000"/>
      </a:schemeClr>
    </dgm:fillClrLst>
    <dgm:linClrLst meth="repeat">
      <a:schemeClr val="lt1"/>
    </dgm:linClrLst>
    <dgm:effectClrLst/>
    <dgm:txLinClrLst/>
    <dgm:txFillClrLst/>
    <dgm:txEffectClrLst/>
  </dgm:styleLbl>
  <dgm:styleLbl name="asst2">
    <dgm:fillClrLst>
      <a:schemeClr val="accent6">
        <a:tint val="99000"/>
      </a:schemeClr>
    </dgm:fillClrLst>
    <dgm:linClrLst meth="repeat">
      <a:schemeClr val="lt1"/>
    </dgm:linClrLst>
    <dgm:effectClrLst/>
    <dgm:txLinClrLst/>
    <dgm:txFillClrLst/>
    <dgm:txEffectClrLst/>
  </dgm:styleLbl>
  <dgm:styleLbl name="asst3">
    <dgm:fillClrLst>
      <a:schemeClr val="accent6">
        <a:tint val="80000"/>
      </a:schemeClr>
    </dgm:fillClrLst>
    <dgm:linClrLst meth="repeat">
      <a:schemeClr val="lt1"/>
    </dgm:linClrLst>
    <dgm:effectClrLst/>
    <dgm:txLinClrLst/>
    <dgm:txFillClrLst/>
    <dgm:txEffectClrLst/>
  </dgm:styleLbl>
  <dgm:styleLbl name="asst4">
    <dgm:fillClrLst>
      <a:schemeClr val="accent6">
        <a:tint val="70000"/>
      </a:schemeClr>
    </dgm:fillClrLst>
    <dgm:linClrLst meth="repeat">
      <a:schemeClr val="lt1"/>
    </dgm:linClrLst>
    <dgm:effectClrLst/>
    <dgm:txLinClrLst/>
    <dgm:txFillClrLst/>
    <dgm:txEffectClrLst/>
  </dgm:styleLbl>
  <dgm:styleLbl name="parChTrans2D1">
    <dgm:fillClrLst meth="repeat">
      <a:schemeClr val="accent6">
        <a:tint val="60000"/>
      </a:schemeClr>
    </dgm:fillClrLst>
    <dgm:linClrLst meth="repeat">
      <a:schemeClr val="accent6">
        <a:tint val="60000"/>
      </a:schemeClr>
    </dgm:linClrLst>
    <dgm:effectClrLst/>
    <dgm:txLinClrLst/>
    <dgm:txFillClrLst meth="repeat">
      <a:schemeClr val="lt1"/>
    </dgm:txFillClrLst>
    <dgm:txEffectClrLst/>
  </dgm:styleLbl>
  <dgm:styleLbl name="parChTrans2D2">
    <dgm:fillClrLst meth="repeat">
      <a:schemeClr val="accent6">
        <a:tint val="90000"/>
      </a:schemeClr>
    </dgm:fillClrLst>
    <dgm:linClrLst meth="repeat">
      <a:schemeClr val="accent6">
        <a:tint val="90000"/>
      </a:schemeClr>
    </dgm:linClrLst>
    <dgm:effectClrLst/>
    <dgm:txLinClrLst/>
    <dgm:txFillClrLst/>
    <dgm:txEffectClrLst/>
  </dgm:styleLbl>
  <dgm:styleLbl name="parChTrans2D3">
    <dgm:fillClrLst meth="repeat">
      <a:schemeClr val="accent6">
        <a:tint val="70000"/>
      </a:schemeClr>
    </dgm:fillClrLst>
    <dgm:linClrLst meth="repeat">
      <a:schemeClr val="accent6">
        <a:tint val="70000"/>
      </a:schemeClr>
    </dgm:linClrLst>
    <dgm:effectClrLst/>
    <dgm:txLinClrLst/>
    <dgm:txFillClrLst/>
    <dgm:txEffectClrLst/>
  </dgm:styleLbl>
  <dgm:styleLbl name="parChTrans2D4">
    <dgm:fillClrLst meth="repeat">
      <a:schemeClr val="accent6">
        <a:tint val="50000"/>
      </a:schemeClr>
    </dgm:fillClrLst>
    <dgm:linClrLst meth="repeat">
      <a:schemeClr val="accent6">
        <a:tint val="50000"/>
      </a:schemeClr>
    </dgm:linClrLst>
    <dgm:effectClrLst/>
    <dgm:txLinClrLst/>
    <dgm:txFillClrLst meth="repeat">
      <a:schemeClr val="lt1"/>
    </dgm:txFillClrLst>
    <dgm:txEffectClrLst/>
  </dgm:styleLbl>
  <dgm:styleLbl name="parChTrans1D1">
    <dgm:fillClrLst meth="repeat">
      <a:schemeClr val="accent6">
        <a:shade val="80000"/>
      </a:schemeClr>
    </dgm:fillClrLst>
    <dgm:linClrLst meth="repeat">
      <a:schemeClr val="accent6">
        <a:shade val="80000"/>
      </a:schemeClr>
    </dgm:linClrLst>
    <dgm:effectClrLst/>
    <dgm:txLinClrLst/>
    <dgm:txFillClrLst meth="repeat">
      <a:schemeClr val="tx1"/>
    </dgm:txFillClrLst>
    <dgm:txEffectClrLst/>
  </dgm:styleLbl>
  <dgm:styleLbl name="parChTrans1D2">
    <dgm:fillClrLst meth="repeat">
      <a:schemeClr val="accent6">
        <a:tint val="99000"/>
      </a:schemeClr>
    </dgm:fillClrLst>
    <dgm:linClrLst meth="repeat">
      <a:schemeClr val="accent6">
        <a:tint val="99000"/>
      </a:schemeClr>
    </dgm:linClrLst>
    <dgm:effectClrLst/>
    <dgm:txLinClrLst/>
    <dgm:txFillClrLst meth="repeat">
      <a:schemeClr val="tx1"/>
    </dgm:txFillClrLst>
    <dgm:txEffectClrLst/>
  </dgm:styleLbl>
  <dgm:styleLbl name="parChTrans1D3">
    <dgm:fillClrLst meth="repeat">
      <a:schemeClr val="accent6">
        <a:tint val="80000"/>
      </a:schemeClr>
    </dgm:fillClrLst>
    <dgm:linClrLst meth="repeat">
      <a:schemeClr val="accent6">
        <a:tint val="80000"/>
      </a:schemeClr>
    </dgm:linClrLst>
    <dgm:effectClrLst/>
    <dgm:txLinClrLst/>
    <dgm:txFillClrLst meth="repeat">
      <a:schemeClr val="tx1"/>
    </dgm:txFillClrLst>
    <dgm:txEffectClrLst/>
  </dgm:styleLbl>
  <dgm:styleLbl name="parChTrans1D4">
    <dgm:fillClrLst meth="repeat">
      <a:schemeClr val="accent6">
        <a:tint val="70000"/>
      </a:schemeClr>
    </dgm:fillClrLst>
    <dgm:linClrLst meth="repeat">
      <a:schemeClr val="accent6">
        <a:tint val="7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6">
        <a:shade val="80000"/>
      </a:schemeClr>
      <a:schemeClr val="accent6">
        <a:tint val="7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6">
        <a:shade val="80000"/>
      </a:schemeClr>
      <a:schemeClr val="accent6">
        <a:tint val="7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6">
        <a:shade val="80000"/>
      </a:schemeClr>
      <a:schemeClr val="accent6">
        <a:tint val="70000"/>
      </a:schemeClr>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6"/>
    </dgm:linClrLst>
    <dgm:effectClrLst/>
    <dgm:txLinClrLst/>
    <dgm:txFillClrLst meth="repeat">
      <a:schemeClr val="dk1"/>
    </dgm:txFillClrLst>
    <dgm:txEffectClrLst/>
  </dgm:styleLbl>
  <dgm:styleLbl name="bgAcc1">
    <dgm:fillClrLst meth="repeat">
      <a:schemeClr val="lt1">
        <a:alpha val="90000"/>
      </a:schemeClr>
    </dgm:fillClrLst>
    <dgm:linClrLst>
      <a:schemeClr val="accent6">
        <a:shade val="80000"/>
      </a:schemeClr>
      <a:schemeClr val="accent6">
        <a:tint val="70000"/>
      </a:schemeClr>
    </dgm:linClrLst>
    <dgm:effectClrLst/>
    <dgm:txLinClrLst/>
    <dgm:txFillClrLst meth="repeat">
      <a:schemeClr val="dk1"/>
    </dgm:txFillClrLst>
    <dgm:txEffectClrLst/>
  </dgm:styleLbl>
  <dgm:styleLbl name="solidFgAcc1">
    <dgm:fillClrLst meth="repeat">
      <a:schemeClr val="lt1"/>
    </dgm:fillClrLst>
    <dgm:linClrLst>
      <a:schemeClr val="accent6">
        <a:shade val="80000"/>
      </a:schemeClr>
      <a:schemeClr val="accent6">
        <a:tint val="7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6"/>
    </dgm:linClrLst>
    <dgm:effectClrLst/>
    <dgm:txLinClrLst/>
    <dgm:txFillClrLst meth="repeat">
      <a:schemeClr val="dk1"/>
    </dgm:txFillClrLst>
    <dgm:txEffectClrLst/>
  </dgm:styleLbl>
  <dgm:styleLbl name="fg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align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bgAccFollowNode1">
    <dgm:fillClrLst meth="repeat">
      <a:schemeClr val="accent6">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6">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6">
        <a:tint val="99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6">
        <a:tint val="8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6">
        <a:tint val="70000"/>
      </a:schemeClr>
    </dgm:linClrLst>
    <dgm:effectClrLst/>
    <dgm:txLinClrLst/>
    <dgm:txFillClrLst meth="repeat">
      <a:schemeClr val="dk1"/>
    </dgm:txFillClrLst>
    <dgm:txEffectClrLst/>
  </dgm:styleLbl>
  <dgm:styleLbl name="bgShp">
    <dgm:fillClrLst meth="repeat">
      <a:schemeClr val="accent6">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6">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6">
        <a:tint val="50000"/>
        <a:alpha val="40000"/>
      </a:schemeClr>
    </dgm:fillClrLst>
    <dgm:linClrLst meth="repeat">
      <a:schemeClr val="accent6"/>
    </dgm:linClrLst>
    <dgm:effectClrLst/>
    <dgm:txLinClrLst/>
    <dgm:txFillClrLst meth="repeat">
      <a:schemeClr val="lt1"/>
    </dgm:txFillClrLst>
    <dgm:txEffectClrLst/>
  </dgm:styleLbl>
  <dgm:styleLbl name="fgShp">
    <dgm:fillClrLst meth="repeat">
      <a:schemeClr val="accent6">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6_1">
  <dgm:title val=""/>
  <dgm:desc val=""/>
  <dgm:catLst>
    <dgm:cat type="accent6" pri="11100"/>
  </dgm:catLst>
  <dgm:styleLbl name="node0">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6">
        <a:shade val="80000"/>
      </a:schemeClr>
    </dgm:linClrLst>
    <dgm:effectClrLst/>
    <dgm:txLinClrLst/>
    <dgm:txFillClrLst/>
    <dgm:txEffectClrLst/>
  </dgm:styleLbl>
  <dgm:styleLbl name="node2">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fgImgPlace1">
    <dgm:fillClrLst meth="repeat">
      <a:schemeClr val="accent6">
        <a:tint val="40000"/>
      </a:schemeClr>
    </dgm:fillClrLst>
    <dgm:linClrLst meth="repeat">
      <a:schemeClr val="accent6">
        <a:shade val="80000"/>
      </a:schemeClr>
    </dgm:linClrLst>
    <dgm:effectClrLst/>
    <dgm:txLinClrLst/>
    <dgm:txFillClrLst meth="repeat">
      <a:schemeClr val="lt1"/>
    </dgm:txFillClrLst>
    <dgm:txEffectClrLst/>
  </dgm:styleLbl>
  <dgm:styleLbl name="alignImgPlace1">
    <dgm:fillClrLst meth="repeat">
      <a:schemeClr val="accent6">
        <a:tint val="40000"/>
      </a:schemeClr>
    </dgm:fillClrLst>
    <dgm:linClrLst meth="repeat">
      <a:schemeClr val="accent6">
        <a:shade val="80000"/>
      </a:schemeClr>
    </dgm:linClrLst>
    <dgm:effectClrLst/>
    <dgm:txLinClrLst/>
    <dgm:txFillClrLst meth="repeat">
      <a:schemeClr val="lt1"/>
    </dgm:txFillClrLst>
    <dgm:txEffectClrLst/>
  </dgm:styleLbl>
  <dgm:styleLbl name="bgImgPlace1">
    <dgm:fillClrLst meth="repeat">
      <a:schemeClr val="accent6">
        <a:tint val="40000"/>
      </a:schemeClr>
    </dgm:fillClrLst>
    <dgm:linClrLst meth="repeat">
      <a:schemeClr val="accent6">
        <a:shade val="80000"/>
      </a:schemeClr>
    </dgm:linClrLst>
    <dgm:effectClrLst/>
    <dgm:txLinClrLst/>
    <dgm:txFillClrLst meth="repeat">
      <a:schemeClr val="lt1"/>
    </dgm:txFillClrLst>
    <dgm:txEffectClrLst/>
  </dgm:styleLbl>
  <dgm:styleLbl name="sibTrans2D1">
    <dgm:fillClrLst meth="repeat">
      <a:schemeClr val="accent6">
        <a:tint val="60000"/>
      </a:schemeClr>
    </dgm:fillClrLst>
    <dgm:linClrLst meth="repeat">
      <a:schemeClr val="accent6">
        <a:tint val="60000"/>
      </a:schemeClr>
    </dgm:linClrLst>
    <dgm:effectClrLst/>
    <dgm:txLinClrLst/>
    <dgm:txFillClrLst meth="repeat">
      <a:schemeClr val="dk1"/>
    </dgm:txFillClrLst>
    <dgm:txEffectClrLst/>
  </dgm:styleLbl>
  <dgm:styleLbl name="fgSibTrans2D1">
    <dgm:fillClrLst meth="repeat">
      <a:schemeClr val="accent6">
        <a:tint val="60000"/>
      </a:schemeClr>
    </dgm:fillClrLst>
    <dgm:linClrLst meth="repeat">
      <a:schemeClr val="accent6">
        <a:tint val="60000"/>
      </a:schemeClr>
    </dgm:linClrLst>
    <dgm:effectClrLst/>
    <dgm:txLinClrLst/>
    <dgm:txFillClrLst meth="repeat">
      <a:schemeClr val="dk1"/>
    </dgm:txFillClrLst>
    <dgm:txEffectClrLst/>
  </dgm:styleLbl>
  <dgm:styleLbl name="bgSibTrans2D1">
    <dgm:fillClrLst meth="repeat">
      <a:schemeClr val="accent6">
        <a:tint val="60000"/>
      </a:schemeClr>
    </dgm:fillClrLst>
    <dgm:linClrLst meth="repeat">
      <a:schemeClr val="accent6">
        <a:tint val="60000"/>
      </a:schemeClr>
    </dgm:linClrLst>
    <dgm:effectClrLst/>
    <dgm:txLinClrLst/>
    <dgm:txFillClrLst meth="repeat">
      <a:schemeClr val="dk1"/>
    </dgm:txFillClrLst>
    <dgm:txEffectClrLst/>
  </dgm:styleLbl>
  <dgm:styleLbl name="sibTrans1D1">
    <dgm:fillClrLst meth="repeat">
      <a:schemeClr val="accent6"/>
    </dgm:fillClrLst>
    <dgm:linClrLst meth="repeat">
      <a:schemeClr val="accent6"/>
    </dgm:linClrLst>
    <dgm:effectClrLst/>
    <dgm:txLinClrLst/>
    <dgm:txFillClrLst meth="repeat">
      <a:schemeClr val="tx1"/>
    </dgm:txFillClrLst>
    <dgm:txEffectClrLst/>
  </dgm:styleLbl>
  <dgm:styleLbl name="callout">
    <dgm:fillClrLst meth="repeat">
      <a:schemeClr val="accent6"/>
    </dgm:fillClrLst>
    <dgm:linClrLst meth="repeat">
      <a:schemeClr val="accent6"/>
    </dgm:linClrLst>
    <dgm:effectClrLst/>
    <dgm:txLinClrLst/>
    <dgm:txFillClrLst meth="repeat">
      <a:schemeClr val="tx1"/>
    </dgm:txFillClrLst>
    <dgm:txEffectClrLst/>
  </dgm:styleLbl>
  <dgm:styleLbl name="asst0">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parChTrans2D1">
    <dgm:fillClrLst meth="repeat">
      <a:schemeClr val="accent6">
        <a:tint val="60000"/>
      </a:schemeClr>
    </dgm:fillClrLst>
    <dgm:linClrLst meth="repeat">
      <a:schemeClr val="accent6">
        <a:tint val="60000"/>
      </a:schemeClr>
    </dgm:linClrLst>
    <dgm:effectClrLst/>
    <dgm:txLinClrLst/>
    <dgm:txFillClrLst/>
    <dgm:txEffectClrLst/>
  </dgm:styleLbl>
  <dgm:styleLbl name="parChTrans2D2">
    <dgm:fillClrLst meth="repeat">
      <a:schemeClr val="accent6"/>
    </dgm:fillClrLst>
    <dgm:linClrLst meth="repeat">
      <a:schemeClr val="accent6"/>
    </dgm:linClrLst>
    <dgm:effectClrLst/>
    <dgm:txLinClrLst/>
    <dgm:txFillClrLst/>
    <dgm:txEffectClrLst/>
  </dgm:styleLbl>
  <dgm:styleLbl name="parChTrans2D3">
    <dgm:fillClrLst meth="repeat">
      <a:schemeClr val="accent6"/>
    </dgm:fillClrLst>
    <dgm:linClrLst meth="repeat">
      <a:schemeClr val="accent6"/>
    </dgm:linClrLst>
    <dgm:effectClrLst/>
    <dgm:txLinClrLst/>
    <dgm:txFillClrLst/>
    <dgm:txEffectClrLst/>
  </dgm:styleLbl>
  <dgm:styleLbl name="parChTrans2D4">
    <dgm:fillClrLst meth="repeat">
      <a:schemeClr val="accent6"/>
    </dgm:fillClrLst>
    <dgm:linClrLst meth="repeat">
      <a:schemeClr val="accent6"/>
    </dgm:linClrLst>
    <dgm:effectClrLst/>
    <dgm:txLinClrLst/>
    <dgm:txFillClrLst meth="repeat">
      <a:schemeClr val="lt1"/>
    </dgm:txFillClrLst>
    <dgm:txEffectClrLst/>
  </dgm:styleLbl>
  <dgm:styleLbl name="parChTrans1D1">
    <dgm:fillClrLst meth="repeat">
      <a:schemeClr val="accent6"/>
    </dgm:fillClrLst>
    <dgm:linClrLst meth="repeat">
      <a:schemeClr val="accent6">
        <a:shade val="60000"/>
      </a:schemeClr>
    </dgm:linClrLst>
    <dgm:effectClrLst/>
    <dgm:txLinClrLst/>
    <dgm:txFillClrLst meth="repeat">
      <a:schemeClr val="tx1"/>
    </dgm:txFillClrLst>
    <dgm:txEffectClrLst/>
  </dgm:styleLbl>
  <dgm:styleLbl name="parChTrans1D2">
    <dgm:fillClrLst meth="repeat">
      <a:schemeClr val="accent6"/>
    </dgm:fillClrLst>
    <dgm:linClrLst meth="repeat">
      <a:schemeClr val="accent6">
        <a:shade val="60000"/>
      </a:schemeClr>
    </dgm:linClrLst>
    <dgm:effectClrLst/>
    <dgm:txLinClrLst/>
    <dgm:txFillClrLst meth="repeat">
      <a:schemeClr val="tx1"/>
    </dgm:txFillClrLst>
    <dgm:txEffectClrLst/>
  </dgm:styleLbl>
  <dgm:styleLbl name="parChTrans1D3">
    <dgm:fillClrLst meth="repeat">
      <a:schemeClr val="accent6"/>
    </dgm:fillClrLst>
    <dgm:linClrLst meth="repeat">
      <a:schemeClr val="accent6">
        <a:shade val="80000"/>
      </a:schemeClr>
    </dgm:linClrLst>
    <dgm:effectClrLst/>
    <dgm:txLinClrLst/>
    <dgm:txFillClrLst meth="repeat">
      <a:schemeClr val="tx1"/>
    </dgm:txFillClrLst>
    <dgm:txEffectClrLst/>
  </dgm:styleLbl>
  <dgm:styleLbl name="parChTrans1D4">
    <dgm:fillClrLst meth="repeat">
      <a:schemeClr val="accent6"/>
    </dgm:fillClrLst>
    <dgm:linClrLst meth="repeat">
      <a:schemeClr val="accent6">
        <a:shade val="80000"/>
      </a:schemeClr>
    </dgm:linClrLst>
    <dgm:effectClrLst/>
    <dgm:txLinClrLst/>
    <dgm:txFillClrLst meth="repeat">
      <a:schemeClr val="tx1"/>
    </dgm:txFillClrLst>
    <dgm:txEffectClrLst/>
  </dgm:styleLbl>
  <dgm:styleLbl name="fgAcc1">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conFgAcc1">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alignAcc1">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trAlignAcc1">
    <dgm:fillClrLst meth="repeat">
      <a:schemeClr val="accent6">
        <a:alpha val="40000"/>
        <a:tint val="40000"/>
      </a:schemeClr>
    </dgm:fillClrLst>
    <dgm:linClrLst meth="repeat">
      <a:schemeClr val="accent6"/>
    </dgm:linClrLst>
    <dgm:effectClrLst/>
    <dgm:txLinClrLst/>
    <dgm:txFillClrLst meth="repeat">
      <a:schemeClr val="dk1"/>
    </dgm:txFillClrLst>
    <dgm:txEffectClrLst/>
  </dgm:styleLbl>
  <dgm:styleLbl name="bgAcc1">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6"/>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6">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6">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6">
        <a:alpha val="90000"/>
      </a:schemeClr>
    </dgm:linClrLst>
    <dgm:effectClrLst/>
    <dgm:txLinClrLst/>
    <dgm:txFillClrLst meth="repeat">
      <a:schemeClr val="dk1"/>
    </dgm:txFillClrLst>
    <dgm:txEffectClrLst/>
  </dgm:styleLbl>
  <dgm:styleLbl name="fgAcc0">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fgAcc2">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fgAcc3">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fgAcc4">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bgShp">
    <dgm:fillClrLst meth="repeat">
      <a:schemeClr val="accent6">
        <a:tint val="40000"/>
      </a:schemeClr>
    </dgm:fillClrLst>
    <dgm:linClrLst meth="repeat">
      <a:schemeClr val="accent6"/>
    </dgm:linClrLst>
    <dgm:effectClrLst/>
    <dgm:txLinClrLst/>
    <dgm:txFillClrLst meth="repeat">
      <a:schemeClr val="dk1"/>
    </dgm:txFillClrLst>
    <dgm:txEffectClrLst/>
  </dgm:styleLbl>
  <dgm:styleLbl name="dkBgShp">
    <dgm:fillClrLst meth="repeat">
      <a:schemeClr val="accent6">
        <a:shade val="80000"/>
      </a:schemeClr>
    </dgm:fillClrLst>
    <dgm:linClrLst meth="repeat">
      <a:schemeClr val="accent6"/>
    </dgm:linClrLst>
    <dgm:effectClrLst/>
    <dgm:txLinClrLst/>
    <dgm:txFillClrLst meth="repeat">
      <a:schemeClr val="lt1"/>
    </dgm:txFillClrLst>
    <dgm:txEffectClrLst/>
  </dgm:styleLbl>
  <dgm:styleLbl name="trBgShp">
    <dgm:fillClrLst meth="repeat">
      <a:schemeClr val="accent6">
        <a:tint val="50000"/>
        <a:alpha val="40000"/>
      </a:schemeClr>
    </dgm:fillClrLst>
    <dgm:linClrLst meth="repeat">
      <a:schemeClr val="accent6"/>
    </dgm:linClrLst>
    <dgm:effectClrLst/>
    <dgm:txLinClrLst/>
    <dgm:txFillClrLst meth="repeat">
      <a:schemeClr val="lt1"/>
    </dgm:txFillClrLst>
    <dgm:txEffectClrLst/>
  </dgm:styleLbl>
  <dgm:styleLbl name="fgShp">
    <dgm:fillClrLst meth="repeat">
      <a:schemeClr val="accent6">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5_4">
  <dgm:title val=""/>
  <dgm:desc val=""/>
  <dgm:catLst>
    <dgm:cat type="accent5" pri="11400"/>
  </dgm:catLst>
  <dgm:styleLbl name="node0">
    <dgm:fillClrLst meth="cycle">
      <a:schemeClr val="accent5">
        <a:shade val="60000"/>
      </a:schemeClr>
    </dgm:fillClrLst>
    <dgm:linClrLst meth="repeat">
      <a:schemeClr val="lt1"/>
    </dgm:linClrLst>
    <dgm:effectClrLst/>
    <dgm:txLinClrLst/>
    <dgm:txFillClrLst/>
    <dgm:txEffectClrLst/>
  </dgm:styleLbl>
  <dgm:styleLbl name="node1">
    <dgm:fillClrLst meth="cycle">
      <a:schemeClr val="accent5">
        <a:shade val="50000"/>
      </a:schemeClr>
      <a:schemeClr val="accent5">
        <a:tint val="55000"/>
      </a:schemeClr>
    </dgm:fillClrLst>
    <dgm:linClrLst meth="repeat">
      <a:schemeClr val="lt1"/>
    </dgm:linClrLst>
    <dgm:effectClrLst/>
    <dgm:txLinClrLst/>
    <dgm:txFillClrLst/>
    <dgm:txEffectClrLst/>
  </dgm:styleLbl>
  <dgm:styleLbl name="alignNode1">
    <dgm:fillClrLst meth="cycle">
      <a:schemeClr val="accent5">
        <a:shade val="50000"/>
      </a:schemeClr>
      <a:schemeClr val="accent5">
        <a:tint val="55000"/>
      </a:schemeClr>
    </dgm:fillClrLst>
    <dgm:linClrLst meth="cycle">
      <a:schemeClr val="accent5">
        <a:shade val="50000"/>
      </a:schemeClr>
      <a:schemeClr val="accent5">
        <a:tint val="55000"/>
      </a:schemeClr>
    </dgm:linClrLst>
    <dgm:effectClrLst/>
    <dgm:txLinClrLst/>
    <dgm:txFillClrLst/>
    <dgm:txEffectClrLst/>
  </dgm:styleLbl>
  <dgm:styleLbl name="lnNode1">
    <dgm:fillClrLst meth="cycle">
      <a:schemeClr val="accent5">
        <a:shade val="50000"/>
      </a:schemeClr>
      <a:schemeClr val="accent5">
        <a:tint val="55000"/>
      </a:schemeClr>
    </dgm:fillClrLst>
    <dgm:linClrLst meth="repeat">
      <a:schemeClr val="lt1"/>
    </dgm:linClrLst>
    <dgm:effectClrLst/>
    <dgm:txLinClrLst/>
    <dgm:txFillClrLst/>
    <dgm:txEffectClrLst/>
  </dgm:styleLbl>
  <dgm:styleLbl name="vennNode1">
    <dgm:fillClrLst meth="cycle">
      <a:schemeClr val="accent5">
        <a:shade val="80000"/>
        <a:alpha val="50000"/>
      </a:schemeClr>
      <a:schemeClr val="accent5">
        <a:tint val="50000"/>
        <a:alpha val="50000"/>
      </a:schemeClr>
    </dgm:fillClrLst>
    <dgm:linClrLst meth="repeat">
      <a:schemeClr val="lt1"/>
    </dgm:linClrLst>
    <dgm:effectClrLst/>
    <dgm:txLinClrLst/>
    <dgm:txFillClrLst/>
    <dgm:txEffectClrLst/>
  </dgm:styleLbl>
  <dgm:styleLbl name="node2">
    <dgm:fillClrLst>
      <a:schemeClr val="accent5">
        <a:shade val="80000"/>
      </a:schemeClr>
    </dgm:fillClrLst>
    <dgm:linClrLst meth="repeat">
      <a:schemeClr val="lt1"/>
    </dgm:linClrLst>
    <dgm:effectClrLst/>
    <dgm:txLinClrLst/>
    <dgm:txFillClrLst/>
    <dgm:txEffectClrLst/>
  </dgm:styleLbl>
  <dgm:styleLbl name="node3">
    <dgm:fillClrLst>
      <a:schemeClr val="accent5">
        <a:tint val="99000"/>
      </a:schemeClr>
    </dgm:fillClrLst>
    <dgm:linClrLst meth="repeat">
      <a:schemeClr val="lt1"/>
    </dgm:linClrLst>
    <dgm:effectClrLst/>
    <dgm:txLinClrLst/>
    <dgm:txFillClrLst/>
    <dgm:txEffectClrLst/>
  </dgm:styleLbl>
  <dgm:styleLbl name="node4">
    <dgm:fillClrLst>
      <a:schemeClr val="accent5">
        <a:tint val="70000"/>
      </a:schemeClr>
    </dgm:fillClrLst>
    <dgm:linClrLst meth="repeat">
      <a:schemeClr val="lt1"/>
    </dgm:linClrLst>
    <dgm:effectClrLst/>
    <dgm:txLinClrLst/>
    <dgm:txFillClrLst/>
    <dgm:txEffectClrLst/>
  </dgm:styleLbl>
  <dgm:styleLbl name="fgImgPlace1">
    <dgm:fillClrLst>
      <a:schemeClr val="accent5">
        <a:tint val="50000"/>
      </a:schemeClr>
      <a:schemeClr val="accent5">
        <a:tint val="55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5">
        <a:tint val="55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5">
        <a:tint val="55000"/>
      </a:schemeClr>
    </dgm:fillClrLst>
    <dgm:linClrLst meth="repeat">
      <a:schemeClr val="lt1"/>
    </dgm:linClrLst>
    <dgm:effectClrLst/>
    <dgm:txLinClrLst/>
    <dgm:txFillClrLst meth="repeat">
      <a:schemeClr val="lt1"/>
    </dgm:txFillClrLst>
    <dgm:txEffectClrLst/>
  </dgm:styleLbl>
  <dgm:styleLbl name="sibTrans2D1">
    <dgm:fillClrLst meth="cycle">
      <a:schemeClr val="accent5">
        <a:shade val="90000"/>
      </a:schemeClr>
      <a:schemeClr val="accent5">
        <a:tint val="50000"/>
      </a:schemeClr>
    </dgm:fillClrLst>
    <dgm:linClrLst meth="cycle">
      <a:schemeClr val="accent5">
        <a:shade val="90000"/>
      </a:schemeClr>
      <a:schemeClr val="accent5">
        <a:tint val="50000"/>
      </a:schemeClr>
    </dgm:linClrLst>
    <dgm:effectClrLst/>
    <dgm:txLinClrLst/>
    <dgm:txFillClrLst/>
    <dgm:txEffectClrLst/>
  </dgm:styleLbl>
  <dgm:styleLbl name="fgSibTrans2D1">
    <dgm:fillClrLst meth="cycle">
      <a:schemeClr val="accent5">
        <a:shade val="90000"/>
      </a:schemeClr>
      <a:schemeClr val="accent5">
        <a:tint val="50000"/>
      </a:schemeClr>
    </dgm:fillClrLst>
    <dgm:linClrLst meth="cycle">
      <a:schemeClr val="accent5">
        <a:shade val="90000"/>
      </a:schemeClr>
      <a:schemeClr val="accent5">
        <a:tint val="50000"/>
      </a:schemeClr>
    </dgm:linClrLst>
    <dgm:effectClrLst/>
    <dgm:txLinClrLst/>
    <dgm:txFillClrLst/>
    <dgm:txEffectClrLst/>
  </dgm:styleLbl>
  <dgm:styleLbl name="bgSibTrans2D1">
    <dgm:fillClrLst meth="cycle">
      <a:schemeClr val="accent5">
        <a:shade val="90000"/>
      </a:schemeClr>
      <a:schemeClr val="accent5">
        <a:tint val="50000"/>
      </a:schemeClr>
    </dgm:fillClrLst>
    <dgm:linClrLst meth="cycle">
      <a:schemeClr val="accent5">
        <a:shade val="90000"/>
      </a:schemeClr>
      <a:schemeClr val="accent5">
        <a:tint val="50000"/>
      </a:schemeClr>
    </dgm:linClrLst>
    <dgm:effectClrLst/>
    <dgm:txLinClrLst/>
    <dgm:txFillClrLst/>
    <dgm:txEffectClrLst/>
  </dgm:styleLbl>
  <dgm:styleLbl name="fgSibTrans2D1">
    <dgm:fillClrLst meth="cycle">
      <a:schemeClr val="accent5">
        <a:shade val="90000"/>
      </a:schemeClr>
      <a:schemeClr val="accent5">
        <a:tint val="50000"/>
      </a:schemeClr>
    </dgm:fillClrLst>
    <dgm:linClrLst meth="cycle">
      <a:schemeClr val="accent5">
        <a:shade val="90000"/>
      </a:schemeClr>
      <a:schemeClr val="accent5">
        <a:tint val="50000"/>
      </a:schemeClr>
    </dgm:linClrLst>
    <dgm:effectClrLst/>
    <dgm:txLinClrLst/>
    <dgm:txFillClrLst/>
    <dgm:txEffectClrLst/>
  </dgm:styleLbl>
  <dgm:styleLbl name="sibTrans1D1">
    <dgm:fillClrLst meth="cycle">
      <a:schemeClr val="accent5">
        <a:shade val="90000"/>
      </a:schemeClr>
      <a:schemeClr val="accent5">
        <a:tint val="50000"/>
      </a:schemeClr>
    </dgm:fillClrLst>
    <dgm:linClrLst meth="cycle">
      <a:schemeClr val="accent5">
        <a:shade val="90000"/>
      </a:schemeClr>
      <a:schemeClr val="accent5">
        <a:tint val="50000"/>
      </a:schemeClr>
    </dgm:linClrLst>
    <dgm:effectClrLst/>
    <dgm:txLinClrLst/>
    <dgm:txFillClrLst meth="repeat">
      <a:schemeClr val="tx1"/>
    </dgm:txFillClrLst>
    <dgm:txEffectClrLst/>
  </dgm:styleLbl>
  <dgm:styleLbl name="callout">
    <dgm:fillClrLst meth="repeat">
      <a:schemeClr val="accent5"/>
    </dgm:fillClrLst>
    <dgm:linClrLst meth="repeat">
      <a:schemeClr val="accent5"/>
    </dgm:linClrLst>
    <dgm:effectClrLst/>
    <dgm:txLinClrLst/>
    <dgm:txFillClrLst meth="repeat">
      <a:schemeClr val="tx1"/>
    </dgm:txFillClrLst>
    <dgm:txEffectClrLst/>
  </dgm:styleLbl>
  <dgm:styleLbl name="asst0">
    <dgm:fillClrLst meth="repeat">
      <a:schemeClr val="accent5">
        <a:shade val="80000"/>
      </a:schemeClr>
    </dgm:fillClrLst>
    <dgm:linClrLst meth="repeat">
      <a:schemeClr val="lt1"/>
    </dgm:linClrLst>
    <dgm:effectClrLst/>
    <dgm:txLinClrLst/>
    <dgm:txFillClrLst/>
    <dgm:txEffectClrLst/>
  </dgm:styleLbl>
  <dgm:styleLbl name="asst1">
    <dgm:fillClrLst meth="repeat">
      <a:schemeClr val="accent5">
        <a:shade val="80000"/>
      </a:schemeClr>
    </dgm:fillClrLst>
    <dgm:linClrLst meth="repeat">
      <a:schemeClr val="lt1"/>
    </dgm:linClrLst>
    <dgm:effectClrLst/>
    <dgm:txLinClrLst/>
    <dgm:txFillClrLst/>
    <dgm:txEffectClrLst/>
  </dgm:styleLbl>
  <dgm:styleLbl name="asst2">
    <dgm:fillClrLst>
      <a:schemeClr val="accent5">
        <a:tint val="90000"/>
      </a:schemeClr>
    </dgm:fillClrLst>
    <dgm:linClrLst meth="repeat">
      <a:schemeClr val="lt1"/>
    </dgm:linClrLst>
    <dgm:effectClrLst/>
    <dgm:txLinClrLst/>
    <dgm:txFillClrLst/>
    <dgm:txEffectClrLst/>
  </dgm:styleLbl>
  <dgm:styleLbl name="asst3">
    <dgm:fillClrLst>
      <a:schemeClr val="accent5">
        <a:tint val="70000"/>
      </a:schemeClr>
    </dgm:fillClrLst>
    <dgm:linClrLst meth="repeat">
      <a:schemeClr val="lt1"/>
    </dgm:linClrLst>
    <dgm:effectClrLst/>
    <dgm:txLinClrLst/>
    <dgm:txFillClrLst/>
    <dgm:txEffectClrLst/>
  </dgm:styleLbl>
  <dgm:styleLbl name="asst4">
    <dgm:fillClrLst>
      <a:schemeClr val="accent5">
        <a:tint val="50000"/>
      </a:schemeClr>
    </dgm:fillClrLst>
    <dgm:linClrLst meth="repeat">
      <a:schemeClr val="lt1"/>
    </dgm:linClrLst>
    <dgm:effectClrLst/>
    <dgm:txLinClrLst/>
    <dgm:txFillClrLst/>
    <dgm:txEffectClrLst/>
  </dgm:styleLbl>
  <dgm:styleLbl name="parChTrans2D1">
    <dgm:fillClrLst meth="repeat">
      <a:schemeClr val="accent5">
        <a:tint val="60000"/>
      </a:schemeClr>
    </dgm:fillClrLst>
    <dgm:linClrLst meth="repeat">
      <a:schemeClr val="accent5">
        <a:shade val="80000"/>
      </a:schemeClr>
    </dgm:linClrLst>
    <dgm:effectClrLst/>
    <dgm:txLinClrLst/>
    <dgm:txFillClrLst/>
    <dgm:txEffectClrLst/>
  </dgm:styleLbl>
  <dgm:styleLbl name="parChTrans2D2">
    <dgm:fillClrLst meth="repeat">
      <a:schemeClr val="accent5">
        <a:tint val="90000"/>
      </a:schemeClr>
    </dgm:fillClrLst>
    <dgm:linClrLst meth="repeat">
      <a:schemeClr val="accent5">
        <a:tint val="90000"/>
      </a:schemeClr>
    </dgm:linClrLst>
    <dgm:effectClrLst/>
    <dgm:txLinClrLst/>
    <dgm:txFillClrLst/>
    <dgm:txEffectClrLst/>
  </dgm:styleLbl>
  <dgm:styleLbl name="parChTrans2D3">
    <dgm:fillClrLst meth="repeat">
      <a:schemeClr val="accent5">
        <a:tint val="70000"/>
      </a:schemeClr>
    </dgm:fillClrLst>
    <dgm:linClrLst meth="repeat">
      <a:schemeClr val="accent5">
        <a:tint val="70000"/>
      </a:schemeClr>
    </dgm:linClrLst>
    <dgm:effectClrLst/>
    <dgm:txLinClrLst/>
    <dgm:txFillClrLst/>
    <dgm:txEffectClrLst/>
  </dgm:styleLbl>
  <dgm:styleLbl name="parChTrans2D4">
    <dgm:fillClrLst meth="repeat">
      <a:schemeClr val="accent5">
        <a:tint val="50000"/>
      </a:schemeClr>
    </dgm:fillClrLst>
    <dgm:linClrLst meth="repeat">
      <a:schemeClr val="accent5">
        <a:tint val="50000"/>
      </a:schemeClr>
    </dgm:linClrLst>
    <dgm:effectClrLst/>
    <dgm:txLinClrLst/>
    <dgm:txFillClrLst meth="repeat">
      <a:schemeClr val="dk1"/>
    </dgm:txFillClrLst>
    <dgm:txEffectClrLst/>
  </dgm:styleLbl>
  <dgm:styleLbl name="parChTrans1D1">
    <dgm:fillClrLst meth="repeat">
      <a:schemeClr val="accent5">
        <a:shade val="80000"/>
      </a:schemeClr>
    </dgm:fillClrLst>
    <dgm:linClrLst meth="repeat">
      <a:schemeClr val="accent5">
        <a:shade val="80000"/>
      </a:schemeClr>
    </dgm:linClrLst>
    <dgm:effectClrLst/>
    <dgm:txLinClrLst/>
    <dgm:txFillClrLst meth="repeat">
      <a:schemeClr val="tx1"/>
    </dgm:txFillClrLst>
    <dgm:txEffectClrLst/>
  </dgm:styleLbl>
  <dgm:styleLbl name="parChTrans1D2">
    <dgm:fillClrLst meth="repeat">
      <a:schemeClr val="accent5">
        <a:tint val="90000"/>
      </a:schemeClr>
    </dgm:fillClrLst>
    <dgm:linClrLst meth="repeat">
      <a:schemeClr val="accent5">
        <a:tint val="90000"/>
      </a:schemeClr>
    </dgm:linClrLst>
    <dgm:effectClrLst/>
    <dgm:txLinClrLst/>
    <dgm:txFillClrLst meth="repeat">
      <a:schemeClr val="tx1"/>
    </dgm:txFillClrLst>
    <dgm:txEffectClrLst/>
  </dgm:styleLbl>
  <dgm:styleLbl name="parChTrans1D3">
    <dgm:fillClrLst meth="repeat">
      <a:schemeClr val="accent5">
        <a:tint val="70000"/>
      </a:schemeClr>
    </dgm:fillClrLst>
    <dgm:linClrLst meth="repeat">
      <a:schemeClr val="accent5">
        <a:tint val="70000"/>
      </a:schemeClr>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5">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meth="cycle">
      <a:schemeClr val="accent5">
        <a:shade val="50000"/>
      </a:schemeClr>
      <a:schemeClr val="accent5">
        <a:tint val="55000"/>
      </a:schemeClr>
    </dgm:linClrLst>
    <dgm:effectClrLst/>
    <dgm:txLinClrLst/>
    <dgm:txFillClrLst meth="repeat">
      <a:schemeClr val="dk1"/>
    </dgm:txFillClrLst>
    <dgm:txEffectClrLst/>
  </dgm:styleLbl>
  <dgm:styleLbl name="conFgAcc1">
    <dgm:fillClrLst meth="repeat">
      <a:schemeClr val="lt1">
        <a:alpha val="90000"/>
      </a:schemeClr>
    </dgm:fillClrLst>
    <dgm:linClrLst meth="cycle">
      <a:schemeClr val="accent5">
        <a:shade val="50000"/>
      </a:schemeClr>
      <a:schemeClr val="accent5">
        <a:tint val="55000"/>
      </a:schemeClr>
    </dgm:linClrLst>
    <dgm:effectClrLst/>
    <dgm:txLinClrLst/>
    <dgm:txFillClrLst meth="repeat">
      <a:schemeClr val="dk1"/>
    </dgm:txFillClrLst>
    <dgm:txEffectClrLst/>
  </dgm:styleLbl>
  <dgm:styleLbl name="alignAcc1">
    <dgm:fillClrLst meth="repeat">
      <a:schemeClr val="lt1">
        <a:alpha val="90000"/>
      </a:schemeClr>
    </dgm:fillClrLst>
    <dgm:linClrLst meth="cycle">
      <a:schemeClr val="accent5">
        <a:shade val="50000"/>
      </a:schemeClr>
      <a:schemeClr val="accent5">
        <a:tint val="55000"/>
      </a:schemeClr>
    </dgm:linClrLst>
    <dgm:effectClrLst/>
    <dgm:txLinClrLst/>
    <dgm:txFillClrLst meth="repeat">
      <a:schemeClr val="dk1"/>
    </dgm:txFillClrLst>
    <dgm:txEffectClrLst/>
  </dgm:styleLbl>
  <dgm:styleLbl name="trAlignAcc1">
    <dgm:fillClrLst meth="repeat">
      <a:schemeClr val="lt1">
        <a:alpha val="55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meth="cycle">
      <a:schemeClr val="accent5">
        <a:shade val="50000"/>
      </a:schemeClr>
      <a:schemeClr val="accent5">
        <a:tint val="55000"/>
      </a:schemeClr>
    </dgm:linClrLst>
    <dgm:effectClrLst/>
    <dgm:txLinClrLst/>
    <dgm:txFillClrLst meth="repeat">
      <a:schemeClr val="dk1"/>
    </dgm:txFillClrLst>
    <dgm:txEffectClrLst/>
  </dgm:styleLbl>
  <dgm:styleLbl name="solidFgAcc1">
    <dgm:fillClrLst meth="repeat">
      <a:schemeClr val="lt1"/>
    </dgm:fillClrLst>
    <dgm:linClrLst meth="cycle">
      <a:schemeClr val="accent5">
        <a:shade val="50000"/>
      </a:schemeClr>
      <a:schemeClr val="accent5">
        <a:tint val="55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5"/>
    </dgm:linClrLst>
    <dgm:effectClrLst/>
    <dgm:txLinClrLst/>
    <dgm:txFillClrLst meth="repeat">
      <a:schemeClr val="dk1"/>
    </dgm:txFillClrLst>
    <dgm:txEffectClrLst/>
  </dgm:styleLbl>
  <dgm:styleLbl name="solidBgAcc1">
    <dgm:fillClrLst meth="repeat">
      <a:schemeClr val="lt1"/>
    </dgm:fillClrLst>
    <dgm:linClrLst meth="repeat">
      <a:schemeClr val="accent5"/>
    </dgm:linClrLst>
    <dgm:effectClrLst/>
    <dgm:txLinClrLst/>
    <dgm:txFillClrLst meth="repeat">
      <a:schemeClr val="dk1"/>
    </dgm:txFillClrLst>
    <dgm:txEffectClrLst/>
  </dgm:styleLbl>
  <dgm:styleLbl name="fgAccFollowNode1">
    <dgm:fillClrLst meth="repeat">
      <a:schemeClr val="accent5">
        <a:alpha val="90000"/>
        <a:tint val="55000"/>
      </a:schemeClr>
    </dgm:fillClrLst>
    <dgm:linClrLst meth="repeat">
      <a:schemeClr val="accent5">
        <a:alpha val="90000"/>
        <a:tint val="55000"/>
      </a:schemeClr>
    </dgm:linClrLst>
    <dgm:effectClrLst/>
    <dgm:txLinClrLst/>
    <dgm:txFillClrLst meth="repeat">
      <a:schemeClr val="dk1"/>
    </dgm:txFillClrLst>
    <dgm:txEffectClrLst/>
  </dgm:styleLbl>
  <dgm:styleLbl name="alignAccFollowNode1">
    <dgm:fillClrLst meth="repeat">
      <a:schemeClr val="accent5">
        <a:alpha val="90000"/>
        <a:tint val="55000"/>
      </a:schemeClr>
    </dgm:fillClrLst>
    <dgm:linClrLst meth="repeat">
      <a:schemeClr val="accent5">
        <a:alpha val="90000"/>
        <a:tint val="55000"/>
      </a:schemeClr>
    </dgm:linClrLst>
    <dgm:effectClrLst/>
    <dgm:txLinClrLst/>
    <dgm:txFillClrLst meth="repeat">
      <a:schemeClr val="dk1"/>
    </dgm:txFillClrLst>
    <dgm:txEffectClrLst/>
  </dgm:styleLbl>
  <dgm:styleLbl name="bgAccFollowNode1">
    <dgm:fillClrLst meth="repeat">
      <a:schemeClr val="accent5">
        <a:alpha val="90000"/>
        <a:tint val="55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5">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5">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5">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5">
        <a:tint val="50000"/>
      </a:schemeClr>
    </dgm:linClrLst>
    <dgm:effectClrLst/>
    <dgm:txLinClrLst/>
    <dgm:txFillClrLst meth="repeat">
      <a:schemeClr val="dk1"/>
    </dgm:txFillClrLst>
    <dgm:txEffectClrLst/>
  </dgm:styleLbl>
  <dgm:styleLbl name="bgShp">
    <dgm:fillClrLst meth="repeat">
      <a:schemeClr val="accent5">
        <a:tint val="55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55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55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accent6_1">
  <dgm:title val=""/>
  <dgm:desc val=""/>
  <dgm:catLst>
    <dgm:cat type="accent6" pri="11100"/>
  </dgm:catLst>
  <dgm:styleLbl name="node0">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6">
        <a:shade val="80000"/>
      </a:schemeClr>
    </dgm:linClrLst>
    <dgm:effectClrLst/>
    <dgm:txLinClrLst/>
    <dgm:txFillClrLst/>
    <dgm:txEffectClrLst/>
  </dgm:styleLbl>
  <dgm:styleLbl name="node2">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fgImgPlace1">
    <dgm:fillClrLst meth="repeat">
      <a:schemeClr val="accent6">
        <a:tint val="40000"/>
      </a:schemeClr>
    </dgm:fillClrLst>
    <dgm:linClrLst meth="repeat">
      <a:schemeClr val="accent6">
        <a:shade val="80000"/>
      </a:schemeClr>
    </dgm:linClrLst>
    <dgm:effectClrLst/>
    <dgm:txLinClrLst/>
    <dgm:txFillClrLst meth="repeat">
      <a:schemeClr val="lt1"/>
    </dgm:txFillClrLst>
    <dgm:txEffectClrLst/>
  </dgm:styleLbl>
  <dgm:styleLbl name="alignImgPlace1">
    <dgm:fillClrLst meth="repeat">
      <a:schemeClr val="accent6">
        <a:tint val="40000"/>
      </a:schemeClr>
    </dgm:fillClrLst>
    <dgm:linClrLst meth="repeat">
      <a:schemeClr val="accent6">
        <a:shade val="80000"/>
      </a:schemeClr>
    </dgm:linClrLst>
    <dgm:effectClrLst/>
    <dgm:txLinClrLst/>
    <dgm:txFillClrLst meth="repeat">
      <a:schemeClr val="lt1"/>
    </dgm:txFillClrLst>
    <dgm:txEffectClrLst/>
  </dgm:styleLbl>
  <dgm:styleLbl name="bgImgPlace1">
    <dgm:fillClrLst meth="repeat">
      <a:schemeClr val="accent6">
        <a:tint val="40000"/>
      </a:schemeClr>
    </dgm:fillClrLst>
    <dgm:linClrLst meth="repeat">
      <a:schemeClr val="accent6">
        <a:shade val="80000"/>
      </a:schemeClr>
    </dgm:linClrLst>
    <dgm:effectClrLst/>
    <dgm:txLinClrLst/>
    <dgm:txFillClrLst meth="repeat">
      <a:schemeClr val="lt1"/>
    </dgm:txFillClrLst>
    <dgm:txEffectClrLst/>
  </dgm:styleLbl>
  <dgm:styleLbl name="sibTrans2D1">
    <dgm:fillClrLst meth="repeat">
      <a:schemeClr val="accent6">
        <a:tint val="60000"/>
      </a:schemeClr>
    </dgm:fillClrLst>
    <dgm:linClrLst meth="repeat">
      <a:schemeClr val="accent6">
        <a:tint val="60000"/>
      </a:schemeClr>
    </dgm:linClrLst>
    <dgm:effectClrLst/>
    <dgm:txLinClrLst/>
    <dgm:txFillClrLst meth="repeat">
      <a:schemeClr val="dk1"/>
    </dgm:txFillClrLst>
    <dgm:txEffectClrLst/>
  </dgm:styleLbl>
  <dgm:styleLbl name="fgSibTrans2D1">
    <dgm:fillClrLst meth="repeat">
      <a:schemeClr val="accent6">
        <a:tint val="60000"/>
      </a:schemeClr>
    </dgm:fillClrLst>
    <dgm:linClrLst meth="repeat">
      <a:schemeClr val="accent6">
        <a:tint val="60000"/>
      </a:schemeClr>
    </dgm:linClrLst>
    <dgm:effectClrLst/>
    <dgm:txLinClrLst/>
    <dgm:txFillClrLst meth="repeat">
      <a:schemeClr val="dk1"/>
    </dgm:txFillClrLst>
    <dgm:txEffectClrLst/>
  </dgm:styleLbl>
  <dgm:styleLbl name="bgSibTrans2D1">
    <dgm:fillClrLst meth="repeat">
      <a:schemeClr val="accent6">
        <a:tint val="60000"/>
      </a:schemeClr>
    </dgm:fillClrLst>
    <dgm:linClrLst meth="repeat">
      <a:schemeClr val="accent6">
        <a:tint val="60000"/>
      </a:schemeClr>
    </dgm:linClrLst>
    <dgm:effectClrLst/>
    <dgm:txLinClrLst/>
    <dgm:txFillClrLst meth="repeat">
      <a:schemeClr val="dk1"/>
    </dgm:txFillClrLst>
    <dgm:txEffectClrLst/>
  </dgm:styleLbl>
  <dgm:styleLbl name="sibTrans1D1">
    <dgm:fillClrLst meth="repeat">
      <a:schemeClr val="accent6"/>
    </dgm:fillClrLst>
    <dgm:linClrLst meth="repeat">
      <a:schemeClr val="accent6"/>
    </dgm:linClrLst>
    <dgm:effectClrLst/>
    <dgm:txLinClrLst/>
    <dgm:txFillClrLst meth="repeat">
      <a:schemeClr val="tx1"/>
    </dgm:txFillClrLst>
    <dgm:txEffectClrLst/>
  </dgm:styleLbl>
  <dgm:styleLbl name="callout">
    <dgm:fillClrLst meth="repeat">
      <a:schemeClr val="accent6"/>
    </dgm:fillClrLst>
    <dgm:linClrLst meth="repeat">
      <a:schemeClr val="accent6"/>
    </dgm:linClrLst>
    <dgm:effectClrLst/>
    <dgm:txLinClrLst/>
    <dgm:txFillClrLst meth="repeat">
      <a:schemeClr val="tx1"/>
    </dgm:txFillClrLst>
    <dgm:txEffectClrLst/>
  </dgm:styleLbl>
  <dgm:styleLbl name="asst0">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parChTrans2D1">
    <dgm:fillClrLst meth="repeat">
      <a:schemeClr val="accent6">
        <a:tint val="60000"/>
      </a:schemeClr>
    </dgm:fillClrLst>
    <dgm:linClrLst meth="repeat">
      <a:schemeClr val="accent6">
        <a:tint val="60000"/>
      </a:schemeClr>
    </dgm:linClrLst>
    <dgm:effectClrLst/>
    <dgm:txLinClrLst/>
    <dgm:txFillClrLst/>
    <dgm:txEffectClrLst/>
  </dgm:styleLbl>
  <dgm:styleLbl name="parChTrans2D2">
    <dgm:fillClrLst meth="repeat">
      <a:schemeClr val="accent6"/>
    </dgm:fillClrLst>
    <dgm:linClrLst meth="repeat">
      <a:schemeClr val="accent6"/>
    </dgm:linClrLst>
    <dgm:effectClrLst/>
    <dgm:txLinClrLst/>
    <dgm:txFillClrLst/>
    <dgm:txEffectClrLst/>
  </dgm:styleLbl>
  <dgm:styleLbl name="parChTrans2D3">
    <dgm:fillClrLst meth="repeat">
      <a:schemeClr val="accent6"/>
    </dgm:fillClrLst>
    <dgm:linClrLst meth="repeat">
      <a:schemeClr val="accent6"/>
    </dgm:linClrLst>
    <dgm:effectClrLst/>
    <dgm:txLinClrLst/>
    <dgm:txFillClrLst/>
    <dgm:txEffectClrLst/>
  </dgm:styleLbl>
  <dgm:styleLbl name="parChTrans2D4">
    <dgm:fillClrLst meth="repeat">
      <a:schemeClr val="accent6"/>
    </dgm:fillClrLst>
    <dgm:linClrLst meth="repeat">
      <a:schemeClr val="accent6"/>
    </dgm:linClrLst>
    <dgm:effectClrLst/>
    <dgm:txLinClrLst/>
    <dgm:txFillClrLst meth="repeat">
      <a:schemeClr val="lt1"/>
    </dgm:txFillClrLst>
    <dgm:txEffectClrLst/>
  </dgm:styleLbl>
  <dgm:styleLbl name="parChTrans1D1">
    <dgm:fillClrLst meth="repeat">
      <a:schemeClr val="accent6"/>
    </dgm:fillClrLst>
    <dgm:linClrLst meth="repeat">
      <a:schemeClr val="accent6">
        <a:shade val="60000"/>
      </a:schemeClr>
    </dgm:linClrLst>
    <dgm:effectClrLst/>
    <dgm:txLinClrLst/>
    <dgm:txFillClrLst meth="repeat">
      <a:schemeClr val="tx1"/>
    </dgm:txFillClrLst>
    <dgm:txEffectClrLst/>
  </dgm:styleLbl>
  <dgm:styleLbl name="parChTrans1D2">
    <dgm:fillClrLst meth="repeat">
      <a:schemeClr val="accent6"/>
    </dgm:fillClrLst>
    <dgm:linClrLst meth="repeat">
      <a:schemeClr val="accent6">
        <a:shade val="60000"/>
      </a:schemeClr>
    </dgm:linClrLst>
    <dgm:effectClrLst/>
    <dgm:txLinClrLst/>
    <dgm:txFillClrLst meth="repeat">
      <a:schemeClr val="tx1"/>
    </dgm:txFillClrLst>
    <dgm:txEffectClrLst/>
  </dgm:styleLbl>
  <dgm:styleLbl name="parChTrans1D3">
    <dgm:fillClrLst meth="repeat">
      <a:schemeClr val="accent6"/>
    </dgm:fillClrLst>
    <dgm:linClrLst meth="repeat">
      <a:schemeClr val="accent6">
        <a:shade val="80000"/>
      </a:schemeClr>
    </dgm:linClrLst>
    <dgm:effectClrLst/>
    <dgm:txLinClrLst/>
    <dgm:txFillClrLst meth="repeat">
      <a:schemeClr val="tx1"/>
    </dgm:txFillClrLst>
    <dgm:txEffectClrLst/>
  </dgm:styleLbl>
  <dgm:styleLbl name="parChTrans1D4">
    <dgm:fillClrLst meth="repeat">
      <a:schemeClr val="accent6"/>
    </dgm:fillClrLst>
    <dgm:linClrLst meth="repeat">
      <a:schemeClr val="accent6">
        <a:shade val="80000"/>
      </a:schemeClr>
    </dgm:linClrLst>
    <dgm:effectClrLst/>
    <dgm:txLinClrLst/>
    <dgm:txFillClrLst meth="repeat">
      <a:schemeClr val="tx1"/>
    </dgm:txFillClrLst>
    <dgm:txEffectClrLst/>
  </dgm:styleLbl>
  <dgm:styleLbl name="fgAcc1">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conFgAcc1">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alignAcc1">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trAlignAcc1">
    <dgm:fillClrLst meth="repeat">
      <a:schemeClr val="accent6">
        <a:alpha val="40000"/>
        <a:tint val="40000"/>
      </a:schemeClr>
    </dgm:fillClrLst>
    <dgm:linClrLst meth="repeat">
      <a:schemeClr val="accent6"/>
    </dgm:linClrLst>
    <dgm:effectClrLst/>
    <dgm:txLinClrLst/>
    <dgm:txFillClrLst meth="repeat">
      <a:schemeClr val="dk1"/>
    </dgm:txFillClrLst>
    <dgm:txEffectClrLst/>
  </dgm:styleLbl>
  <dgm:styleLbl name="bgAcc1">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6"/>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6">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6">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6">
        <a:alpha val="90000"/>
      </a:schemeClr>
    </dgm:linClrLst>
    <dgm:effectClrLst/>
    <dgm:txLinClrLst/>
    <dgm:txFillClrLst meth="repeat">
      <a:schemeClr val="dk1"/>
    </dgm:txFillClrLst>
    <dgm:txEffectClrLst/>
  </dgm:styleLbl>
  <dgm:styleLbl name="fgAcc0">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fgAcc2">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fgAcc3">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fgAcc4">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bgShp">
    <dgm:fillClrLst meth="repeat">
      <a:schemeClr val="accent6">
        <a:tint val="40000"/>
      </a:schemeClr>
    </dgm:fillClrLst>
    <dgm:linClrLst meth="repeat">
      <a:schemeClr val="accent6"/>
    </dgm:linClrLst>
    <dgm:effectClrLst/>
    <dgm:txLinClrLst/>
    <dgm:txFillClrLst meth="repeat">
      <a:schemeClr val="dk1"/>
    </dgm:txFillClrLst>
    <dgm:txEffectClrLst/>
  </dgm:styleLbl>
  <dgm:styleLbl name="dkBgShp">
    <dgm:fillClrLst meth="repeat">
      <a:schemeClr val="accent6">
        <a:shade val="80000"/>
      </a:schemeClr>
    </dgm:fillClrLst>
    <dgm:linClrLst meth="repeat">
      <a:schemeClr val="accent6"/>
    </dgm:linClrLst>
    <dgm:effectClrLst/>
    <dgm:txLinClrLst/>
    <dgm:txFillClrLst meth="repeat">
      <a:schemeClr val="lt1"/>
    </dgm:txFillClrLst>
    <dgm:txEffectClrLst/>
  </dgm:styleLbl>
  <dgm:styleLbl name="trBgShp">
    <dgm:fillClrLst meth="repeat">
      <a:schemeClr val="accent6">
        <a:tint val="50000"/>
        <a:alpha val="40000"/>
      </a:schemeClr>
    </dgm:fillClrLst>
    <dgm:linClrLst meth="repeat">
      <a:schemeClr val="accent6"/>
    </dgm:linClrLst>
    <dgm:effectClrLst/>
    <dgm:txLinClrLst/>
    <dgm:txFillClrLst meth="repeat">
      <a:schemeClr val="lt1"/>
    </dgm:txFillClrLst>
    <dgm:txEffectClrLst/>
  </dgm:styleLbl>
  <dgm:styleLbl name="fgShp">
    <dgm:fillClrLst meth="repeat">
      <a:schemeClr val="accent6">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4856CDC0-C229-4B33-9722-B6CDC389A0E1}" type="doc">
      <dgm:prSet loTypeId="urn:microsoft.com/office/officeart/2009/3/layout/FramedTextPicture" loCatId="picture" qsTypeId="urn:microsoft.com/office/officeart/2005/8/quickstyle/simple1" qsCatId="simple" csTypeId="urn:microsoft.com/office/officeart/2005/8/colors/accent1_2" csCatId="accent1" phldr="1"/>
      <dgm:spPr/>
      <dgm:t>
        <a:bodyPr/>
        <a:lstStyle/>
        <a:p>
          <a:endParaRPr lang="es-ES"/>
        </a:p>
      </dgm:t>
    </dgm:pt>
    <dgm:pt modelId="{F684F372-31C1-4E99-9CE8-2C7318DD6C6D}">
      <dgm:prSet phldrT="[Texto]" custT="1"/>
      <dgm:spPr>
        <a:blipFill rotWithShape="0">
          <a:blip xmlns:r="http://schemas.openxmlformats.org/officeDocument/2006/relationships" r:embed="rId1" cstate="email">
            <a:extLst>
              <a:ext uri="{28A0092B-C50C-407E-A947-70E740481C1C}">
                <a14:useLocalDpi xmlns:a14="http://schemas.microsoft.com/office/drawing/2010/main"/>
              </a:ext>
            </a:extLst>
          </a:blip>
          <a:stretch>
            <a:fillRect/>
          </a:stretch>
        </a:blipFill>
      </dgm:spPr>
      <dgm:t>
        <a:bodyPr/>
        <a:lstStyle/>
        <a:p>
          <a:r>
            <a:rPr lang="es-ES" sz="200" dirty="0" smtClean="0"/>
            <a:t>.</a:t>
          </a:r>
          <a:endParaRPr lang="es-ES" sz="200" dirty="0"/>
        </a:p>
      </dgm:t>
    </dgm:pt>
    <dgm:pt modelId="{1853C77D-39A5-4856-ABC5-22E89DF4D355}" type="parTrans" cxnId="{9C02AE87-5C28-493D-86BB-2C56F1EC8430}">
      <dgm:prSet/>
      <dgm:spPr/>
      <dgm:t>
        <a:bodyPr/>
        <a:lstStyle/>
        <a:p>
          <a:endParaRPr lang="es-ES"/>
        </a:p>
      </dgm:t>
    </dgm:pt>
    <dgm:pt modelId="{76DE483B-6819-4257-8425-02DF06B24906}" type="sibTrans" cxnId="{9C02AE87-5C28-493D-86BB-2C56F1EC8430}">
      <dgm:prSet/>
      <dgm:spPr/>
      <dgm:t>
        <a:bodyPr/>
        <a:lstStyle/>
        <a:p>
          <a:endParaRPr lang="es-ES"/>
        </a:p>
      </dgm:t>
    </dgm:pt>
    <dgm:pt modelId="{A85CA622-7F3D-4DD8-82AC-DFD08E42FBA3}" type="pres">
      <dgm:prSet presAssocID="{4856CDC0-C229-4B33-9722-B6CDC389A0E1}" presName="Name0" presStyleCnt="0">
        <dgm:presLayoutVars>
          <dgm:chMax/>
          <dgm:chPref/>
          <dgm:dir/>
        </dgm:presLayoutVars>
      </dgm:prSet>
      <dgm:spPr/>
      <dgm:t>
        <a:bodyPr/>
        <a:lstStyle/>
        <a:p>
          <a:endParaRPr lang="es-ES"/>
        </a:p>
      </dgm:t>
    </dgm:pt>
    <dgm:pt modelId="{88A1C538-BF33-46B1-BDF9-234695B3026E}" type="pres">
      <dgm:prSet presAssocID="{F684F372-31C1-4E99-9CE8-2C7318DD6C6D}" presName="composite" presStyleCnt="0">
        <dgm:presLayoutVars>
          <dgm:chMax/>
          <dgm:chPref/>
        </dgm:presLayoutVars>
      </dgm:prSet>
      <dgm:spPr/>
    </dgm:pt>
    <dgm:pt modelId="{3B294499-4D47-4DA3-A34A-ADA6DAD238DC}" type="pres">
      <dgm:prSet presAssocID="{F684F372-31C1-4E99-9CE8-2C7318DD6C6D}" presName="Image" presStyleLbl="bgImgPlace1" presStyleIdx="0" presStyleCnt="1"/>
      <dgm:spPr>
        <a:blipFill rotWithShape="1">
          <a:blip xmlns:r="http://schemas.openxmlformats.org/officeDocument/2006/relationships" r:embed="rId2" cstate="email">
            <a:extLst>
              <a:ext uri="{28A0092B-C50C-407E-A947-70E740481C1C}">
                <a14:useLocalDpi xmlns:a14="http://schemas.microsoft.com/office/drawing/2010/main"/>
              </a:ext>
            </a:extLst>
          </a:blip>
          <a:stretch>
            <a:fillRect/>
          </a:stretch>
        </a:blipFill>
      </dgm:spPr>
      <dgm:t>
        <a:bodyPr/>
        <a:lstStyle/>
        <a:p>
          <a:endParaRPr lang="es-ES"/>
        </a:p>
      </dgm:t>
    </dgm:pt>
    <dgm:pt modelId="{E82949B7-74CB-4CA9-87B7-078201F89704}" type="pres">
      <dgm:prSet presAssocID="{F684F372-31C1-4E99-9CE8-2C7318DD6C6D}" presName="ParentText" presStyleLbl="revTx" presStyleIdx="0" presStyleCnt="1">
        <dgm:presLayoutVars>
          <dgm:chMax val="0"/>
          <dgm:chPref val="0"/>
          <dgm:bulletEnabled val="1"/>
        </dgm:presLayoutVars>
      </dgm:prSet>
      <dgm:spPr/>
      <dgm:t>
        <a:bodyPr/>
        <a:lstStyle/>
        <a:p>
          <a:endParaRPr lang="es-ES"/>
        </a:p>
      </dgm:t>
    </dgm:pt>
    <dgm:pt modelId="{466858B8-F44D-49EC-874B-640AC10150A7}" type="pres">
      <dgm:prSet presAssocID="{F684F372-31C1-4E99-9CE8-2C7318DD6C6D}" presName="tlFrame" presStyleLbl="node1" presStyleIdx="0" presStyleCnt="4"/>
      <dgm:spPr/>
    </dgm:pt>
    <dgm:pt modelId="{EED2BD31-C6E5-4CE3-8373-EE3727BCFB58}" type="pres">
      <dgm:prSet presAssocID="{F684F372-31C1-4E99-9CE8-2C7318DD6C6D}" presName="trFrame" presStyleLbl="node1" presStyleIdx="1" presStyleCnt="4"/>
      <dgm:spPr/>
    </dgm:pt>
    <dgm:pt modelId="{EA34E683-2609-4025-9184-397C5D32C2D3}" type="pres">
      <dgm:prSet presAssocID="{F684F372-31C1-4E99-9CE8-2C7318DD6C6D}" presName="blFrame" presStyleLbl="node1" presStyleIdx="2" presStyleCnt="4"/>
      <dgm:spPr/>
    </dgm:pt>
    <dgm:pt modelId="{03F14643-C3AD-4DFF-815F-3EE054EFE235}" type="pres">
      <dgm:prSet presAssocID="{F684F372-31C1-4E99-9CE8-2C7318DD6C6D}" presName="brFrame" presStyleLbl="node1" presStyleIdx="3" presStyleCnt="4"/>
      <dgm:spPr/>
    </dgm:pt>
  </dgm:ptLst>
  <dgm:cxnLst>
    <dgm:cxn modelId="{F4A0B317-CBEF-4B5E-9477-447487684B2A}" type="presOf" srcId="{4856CDC0-C229-4B33-9722-B6CDC389A0E1}" destId="{A85CA622-7F3D-4DD8-82AC-DFD08E42FBA3}" srcOrd="0" destOrd="0" presId="urn:microsoft.com/office/officeart/2009/3/layout/FramedTextPicture"/>
    <dgm:cxn modelId="{480419C2-313E-4F7C-9475-4EED9B21C247}" type="presOf" srcId="{F684F372-31C1-4E99-9CE8-2C7318DD6C6D}" destId="{E82949B7-74CB-4CA9-87B7-078201F89704}" srcOrd="0" destOrd="0" presId="urn:microsoft.com/office/officeart/2009/3/layout/FramedTextPicture"/>
    <dgm:cxn modelId="{9C02AE87-5C28-493D-86BB-2C56F1EC8430}" srcId="{4856CDC0-C229-4B33-9722-B6CDC389A0E1}" destId="{F684F372-31C1-4E99-9CE8-2C7318DD6C6D}" srcOrd="0" destOrd="0" parTransId="{1853C77D-39A5-4856-ABC5-22E89DF4D355}" sibTransId="{76DE483B-6819-4257-8425-02DF06B24906}"/>
    <dgm:cxn modelId="{6A2AC58B-0163-41DC-88B5-74A379082B00}" type="presParOf" srcId="{A85CA622-7F3D-4DD8-82AC-DFD08E42FBA3}" destId="{88A1C538-BF33-46B1-BDF9-234695B3026E}" srcOrd="0" destOrd="0" presId="urn:microsoft.com/office/officeart/2009/3/layout/FramedTextPicture"/>
    <dgm:cxn modelId="{D4080D5B-A9E4-45E0-BD01-02E56AD565AB}" type="presParOf" srcId="{88A1C538-BF33-46B1-BDF9-234695B3026E}" destId="{3B294499-4D47-4DA3-A34A-ADA6DAD238DC}" srcOrd="0" destOrd="0" presId="urn:microsoft.com/office/officeart/2009/3/layout/FramedTextPicture"/>
    <dgm:cxn modelId="{9A5A9BDF-D0EA-446E-A196-89EEAEEDBE85}" type="presParOf" srcId="{88A1C538-BF33-46B1-BDF9-234695B3026E}" destId="{E82949B7-74CB-4CA9-87B7-078201F89704}" srcOrd="1" destOrd="0" presId="urn:microsoft.com/office/officeart/2009/3/layout/FramedTextPicture"/>
    <dgm:cxn modelId="{223BA3D1-2F2F-47E0-8395-E63BB13D55E1}" type="presParOf" srcId="{88A1C538-BF33-46B1-BDF9-234695B3026E}" destId="{466858B8-F44D-49EC-874B-640AC10150A7}" srcOrd="2" destOrd="0" presId="urn:microsoft.com/office/officeart/2009/3/layout/FramedTextPicture"/>
    <dgm:cxn modelId="{56843C95-2A17-411B-BCB6-B09771127D18}" type="presParOf" srcId="{88A1C538-BF33-46B1-BDF9-234695B3026E}" destId="{EED2BD31-C6E5-4CE3-8373-EE3727BCFB58}" srcOrd="3" destOrd="0" presId="urn:microsoft.com/office/officeart/2009/3/layout/FramedTextPicture"/>
    <dgm:cxn modelId="{82FBEC5F-D852-4A7E-97F8-5F72CB9EC2CA}" type="presParOf" srcId="{88A1C538-BF33-46B1-BDF9-234695B3026E}" destId="{EA34E683-2609-4025-9184-397C5D32C2D3}" srcOrd="4" destOrd="0" presId="urn:microsoft.com/office/officeart/2009/3/layout/FramedTextPicture"/>
    <dgm:cxn modelId="{59127EB2-F5A1-4E49-AD4B-7A4095E48C7C}" type="presParOf" srcId="{88A1C538-BF33-46B1-BDF9-234695B3026E}" destId="{03F14643-C3AD-4DFF-815F-3EE054EFE235}" srcOrd="5" destOrd="0" presId="urn:microsoft.com/office/officeart/2009/3/layout/FramedTextPicture"/>
  </dgm:cxnLst>
  <dgm:bg>
    <a:noFill/>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4856CDC0-C229-4B33-9722-B6CDC389A0E1}" type="doc">
      <dgm:prSet loTypeId="urn:microsoft.com/office/officeart/2009/3/layout/FramedTextPicture" loCatId="picture" qsTypeId="urn:microsoft.com/office/officeart/2005/8/quickstyle/simple1" qsCatId="simple" csTypeId="urn:microsoft.com/office/officeart/2005/8/colors/accent1_2" csCatId="accent1" phldr="1"/>
      <dgm:spPr/>
      <dgm:t>
        <a:bodyPr/>
        <a:lstStyle/>
        <a:p>
          <a:endParaRPr lang="es-ES"/>
        </a:p>
      </dgm:t>
    </dgm:pt>
    <dgm:pt modelId="{F684F372-31C1-4E99-9CE8-2C7318DD6C6D}">
      <dgm:prSet phldrT="[Texto]" custT="1"/>
      <dgm:spPr>
        <a:blipFill rotWithShape="0">
          <a:blip xmlns:r="http://schemas.openxmlformats.org/officeDocument/2006/relationships" r:embed="rId1" cstate="email">
            <a:extLst>
              <a:ext uri="{28A0092B-C50C-407E-A947-70E740481C1C}">
                <a14:useLocalDpi xmlns:a14="http://schemas.microsoft.com/office/drawing/2010/main"/>
              </a:ext>
            </a:extLst>
          </a:blip>
          <a:stretch>
            <a:fillRect/>
          </a:stretch>
        </a:blipFill>
      </dgm:spPr>
      <dgm:t>
        <a:bodyPr/>
        <a:lstStyle/>
        <a:p>
          <a:r>
            <a:rPr lang="es-ES" sz="200" dirty="0" smtClean="0"/>
            <a:t>.</a:t>
          </a:r>
          <a:endParaRPr lang="es-ES" sz="200" dirty="0"/>
        </a:p>
      </dgm:t>
    </dgm:pt>
    <dgm:pt modelId="{1853C77D-39A5-4856-ABC5-22E89DF4D355}" type="parTrans" cxnId="{9C02AE87-5C28-493D-86BB-2C56F1EC8430}">
      <dgm:prSet/>
      <dgm:spPr/>
      <dgm:t>
        <a:bodyPr/>
        <a:lstStyle/>
        <a:p>
          <a:endParaRPr lang="es-ES"/>
        </a:p>
      </dgm:t>
    </dgm:pt>
    <dgm:pt modelId="{76DE483B-6819-4257-8425-02DF06B24906}" type="sibTrans" cxnId="{9C02AE87-5C28-493D-86BB-2C56F1EC8430}">
      <dgm:prSet/>
      <dgm:spPr/>
      <dgm:t>
        <a:bodyPr/>
        <a:lstStyle/>
        <a:p>
          <a:endParaRPr lang="es-ES"/>
        </a:p>
      </dgm:t>
    </dgm:pt>
    <dgm:pt modelId="{A85CA622-7F3D-4DD8-82AC-DFD08E42FBA3}" type="pres">
      <dgm:prSet presAssocID="{4856CDC0-C229-4B33-9722-B6CDC389A0E1}" presName="Name0" presStyleCnt="0">
        <dgm:presLayoutVars>
          <dgm:chMax/>
          <dgm:chPref/>
          <dgm:dir/>
        </dgm:presLayoutVars>
      </dgm:prSet>
      <dgm:spPr/>
      <dgm:t>
        <a:bodyPr/>
        <a:lstStyle/>
        <a:p>
          <a:endParaRPr lang="es-ES"/>
        </a:p>
      </dgm:t>
    </dgm:pt>
    <dgm:pt modelId="{88A1C538-BF33-46B1-BDF9-234695B3026E}" type="pres">
      <dgm:prSet presAssocID="{F684F372-31C1-4E99-9CE8-2C7318DD6C6D}" presName="composite" presStyleCnt="0">
        <dgm:presLayoutVars>
          <dgm:chMax/>
          <dgm:chPref/>
        </dgm:presLayoutVars>
      </dgm:prSet>
      <dgm:spPr/>
    </dgm:pt>
    <dgm:pt modelId="{3B294499-4D47-4DA3-A34A-ADA6DAD238DC}" type="pres">
      <dgm:prSet presAssocID="{F684F372-31C1-4E99-9CE8-2C7318DD6C6D}" presName="Image" presStyleLbl="bgImgPlace1" presStyleIdx="0" presStyleCnt="1"/>
      <dgm:spPr>
        <a:blipFill rotWithShape="1">
          <a:blip xmlns:r="http://schemas.openxmlformats.org/officeDocument/2006/relationships" r:embed="rId2" cstate="email">
            <a:extLst>
              <a:ext uri="{28A0092B-C50C-407E-A947-70E740481C1C}">
                <a14:useLocalDpi xmlns:a14="http://schemas.microsoft.com/office/drawing/2010/main"/>
              </a:ext>
            </a:extLst>
          </a:blip>
          <a:stretch>
            <a:fillRect/>
          </a:stretch>
        </a:blipFill>
      </dgm:spPr>
      <dgm:t>
        <a:bodyPr/>
        <a:lstStyle/>
        <a:p>
          <a:endParaRPr lang="es-ES"/>
        </a:p>
      </dgm:t>
    </dgm:pt>
    <dgm:pt modelId="{E82949B7-74CB-4CA9-87B7-078201F89704}" type="pres">
      <dgm:prSet presAssocID="{F684F372-31C1-4E99-9CE8-2C7318DD6C6D}" presName="ParentText" presStyleLbl="revTx" presStyleIdx="0" presStyleCnt="1">
        <dgm:presLayoutVars>
          <dgm:chMax val="0"/>
          <dgm:chPref val="0"/>
          <dgm:bulletEnabled val="1"/>
        </dgm:presLayoutVars>
      </dgm:prSet>
      <dgm:spPr/>
      <dgm:t>
        <a:bodyPr/>
        <a:lstStyle/>
        <a:p>
          <a:endParaRPr lang="es-ES"/>
        </a:p>
      </dgm:t>
    </dgm:pt>
    <dgm:pt modelId="{466858B8-F44D-49EC-874B-640AC10150A7}" type="pres">
      <dgm:prSet presAssocID="{F684F372-31C1-4E99-9CE8-2C7318DD6C6D}" presName="tlFrame" presStyleLbl="node1" presStyleIdx="0" presStyleCnt="4"/>
      <dgm:spPr/>
    </dgm:pt>
    <dgm:pt modelId="{EED2BD31-C6E5-4CE3-8373-EE3727BCFB58}" type="pres">
      <dgm:prSet presAssocID="{F684F372-31C1-4E99-9CE8-2C7318DD6C6D}" presName="trFrame" presStyleLbl="node1" presStyleIdx="1" presStyleCnt="4"/>
      <dgm:spPr/>
    </dgm:pt>
    <dgm:pt modelId="{EA34E683-2609-4025-9184-397C5D32C2D3}" type="pres">
      <dgm:prSet presAssocID="{F684F372-31C1-4E99-9CE8-2C7318DD6C6D}" presName="blFrame" presStyleLbl="node1" presStyleIdx="2" presStyleCnt="4"/>
      <dgm:spPr/>
    </dgm:pt>
    <dgm:pt modelId="{03F14643-C3AD-4DFF-815F-3EE054EFE235}" type="pres">
      <dgm:prSet presAssocID="{F684F372-31C1-4E99-9CE8-2C7318DD6C6D}" presName="brFrame" presStyleLbl="node1" presStyleIdx="3" presStyleCnt="4"/>
      <dgm:spPr/>
    </dgm:pt>
  </dgm:ptLst>
  <dgm:cxnLst>
    <dgm:cxn modelId="{F4A0B317-CBEF-4B5E-9477-447487684B2A}" type="presOf" srcId="{4856CDC0-C229-4B33-9722-B6CDC389A0E1}" destId="{A85CA622-7F3D-4DD8-82AC-DFD08E42FBA3}" srcOrd="0" destOrd="0" presId="urn:microsoft.com/office/officeart/2009/3/layout/FramedTextPicture"/>
    <dgm:cxn modelId="{480419C2-313E-4F7C-9475-4EED9B21C247}" type="presOf" srcId="{F684F372-31C1-4E99-9CE8-2C7318DD6C6D}" destId="{E82949B7-74CB-4CA9-87B7-078201F89704}" srcOrd="0" destOrd="0" presId="urn:microsoft.com/office/officeart/2009/3/layout/FramedTextPicture"/>
    <dgm:cxn modelId="{9C02AE87-5C28-493D-86BB-2C56F1EC8430}" srcId="{4856CDC0-C229-4B33-9722-B6CDC389A0E1}" destId="{F684F372-31C1-4E99-9CE8-2C7318DD6C6D}" srcOrd="0" destOrd="0" parTransId="{1853C77D-39A5-4856-ABC5-22E89DF4D355}" sibTransId="{76DE483B-6819-4257-8425-02DF06B24906}"/>
    <dgm:cxn modelId="{6A2AC58B-0163-41DC-88B5-74A379082B00}" type="presParOf" srcId="{A85CA622-7F3D-4DD8-82AC-DFD08E42FBA3}" destId="{88A1C538-BF33-46B1-BDF9-234695B3026E}" srcOrd="0" destOrd="0" presId="urn:microsoft.com/office/officeart/2009/3/layout/FramedTextPicture"/>
    <dgm:cxn modelId="{D4080D5B-A9E4-45E0-BD01-02E56AD565AB}" type="presParOf" srcId="{88A1C538-BF33-46B1-BDF9-234695B3026E}" destId="{3B294499-4D47-4DA3-A34A-ADA6DAD238DC}" srcOrd="0" destOrd="0" presId="urn:microsoft.com/office/officeart/2009/3/layout/FramedTextPicture"/>
    <dgm:cxn modelId="{9A5A9BDF-D0EA-446E-A196-89EEAEEDBE85}" type="presParOf" srcId="{88A1C538-BF33-46B1-BDF9-234695B3026E}" destId="{E82949B7-74CB-4CA9-87B7-078201F89704}" srcOrd="1" destOrd="0" presId="urn:microsoft.com/office/officeart/2009/3/layout/FramedTextPicture"/>
    <dgm:cxn modelId="{223BA3D1-2F2F-47E0-8395-E63BB13D55E1}" type="presParOf" srcId="{88A1C538-BF33-46B1-BDF9-234695B3026E}" destId="{466858B8-F44D-49EC-874B-640AC10150A7}" srcOrd="2" destOrd="0" presId="urn:microsoft.com/office/officeart/2009/3/layout/FramedTextPicture"/>
    <dgm:cxn modelId="{56843C95-2A17-411B-BCB6-B09771127D18}" type="presParOf" srcId="{88A1C538-BF33-46B1-BDF9-234695B3026E}" destId="{EED2BD31-C6E5-4CE3-8373-EE3727BCFB58}" srcOrd="3" destOrd="0" presId="urn:microsoft.com/office/officeart/2009/3/layout/FramedTextPicture"/>
    <dgm:cxn modelId="{82FBEC5F-D852-4A7E-97F8-5F72CB9EC2CA}" type="presParOf" srcId="{88A1C538-BF33-46B1-BDF9-234695B3026E}" destId="{EA34E683-2609-4025-9184-397C5D32C2D3}" srcOrd="4" destOrd="0" presId="urn:microsoft.com/office/officeart/2009/3/layout/FramedTextPicture"/>
    <dgm:cxn modelId="{59127EB2-F5A1-4E49-AD4B-7A4095E48C7C}" type="presParOf" srcId="{88A1C538-BF33-46B1-BDF9-234695B3026E}" destId="{03F14643-C3AD-4DFF-815F-3EE054EFE235}" srcOrd="5" destOrd="0" presId="urn:microsoft.com/office/officeart/2009/3/layout/FramedTextPicture"/>
  </dgm:cxnLst>
  <dgm:bg>
    <a:noFill/>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4856CDC0-C229-4B33-9722-B6CDC389A0E1}" type="doc">
      <dgm:prSet loTypeId="urn:microsoft.com/office/officeart/2009/3/layout/FramedTextPicture" loCatId="picture" qsTypeId="urn:microsoft.com/office/officeart/2005/8/quickstyle/simple1" qsCatId="simple" csTypeId="urn:microsoft.com/office/officeart/2005/8/colors/accent1_2" csCatId="accent1" phldr="1"/>
      <dgm:spPr/>
      <dgm:t>
        <a:bodyPr/>
        <a:lstStyle/>
        <a:p>
          <a:endParaRPr lang="es-ES"/>
        </a:p>
      </dgm:t>
    </dgm:pt>
    <dgm:pt modelId="{F684F372-31C1-4E99-9CE8-2C7318DD6C6D}">
      <dgm:prSet phldrT="[Texto]" custT="1"/>
      <dgm:spPr>
        <a:blipFill rotWithShape="0">
          <a:blip xmlns:r="http://schemas.openxmlformats.org/officeDocument/2006/relationships" r:embed="rId1" cstate="email">
            <a:extLst>
              <a:ext uri="{28A0092B-C50C-407E-A947-70E740481C1C}">
                <a14:useLocalDpi xmlns:a14="http://schemas.microsoft.com/office/drawing/2010/main"/>
              </a:ext>
            </a:extLst>
          </a:blip>
          <a:stretch>
            <a:fillRect/>
          </a:stretch>
        </a:blipFill>
      </dgm:spPr>
      <dgm:t>
        <a:bodyPr/>
        <a:lstStyle/>
        <a:p>
          <a:r>
            <a:rPr lang="es-ES" sz="200" dirty="0" smtClean="0"/>
            <a:t>.</a:t>
          </a:r>
          <a:endParaRPr lang="es-ES" sz="200" dirty="0"/>
        </a:p>
      </dgm:t>
    </dgm:pt>
    <dgm:pt modelId="{1853C77D-39A5-4856-ABC5-22E89DF4D355}" type="parTrans" cxnId="{9C02AE87-5C28-493D-86BB-2C56F1EC8430}">
      <dgm:prSet/>
      <dgm:spPr/>
      <dgm:t>
        <a:bodyPr/>
        <a:lstStyle/>
        <a:p>
          <a:endParaRPr lang="es-ES"/>
        </a:p>
      </dgm:t>
    </dgm:pt>
    <dgm:pt modelId="{76DE483B-6819-4257-8425-02DF06B24906}" type="sibTrans" cxnId="{9C02AE87-5C28-493D-86BB-2C56F1EC8430}">
      <dgm:prSet/>
      <dgm:spPr/>
      <dgm:t>
        <a:bodyPr/>
        <a:lstStyle/>
        <a:p>
          <a:endParaRPr lang="es-ES"/>
        </a:p>
      </dgm:t>
    </dgm:pt>
    <dgm:pt modelId="{A85CA622-7F3D-4DD8-82AC-DFD08E42FBA3}" type="pres">
      <dgm:prSet presAssocID="{4856CDC0-C229-4B33-9722-B6CDC389A0E1}" presName="Name0" presStyleCnt="0">
        <dgm:presLayoutVars>
          <dgm:chMax/>
          <dgm:chPref/>
          <dgm:dir/>
        </dgm:presLayoutVars>
      </dgm:prSet>
      <dgm:spPr/>
      <dgm:t>
        <a:bodyPr/>
        <a:lstStyle/>
        <a:p>
          <a:endParaRPr lang="es-ES"/>
        </a:p>
      </dgm:t>
    </dgm:pt>
    <dgm:pt modelId="{88A1C538-BF33-46B1-BDF9-234695B3026E}" type="pres">
      <dgm:prSet presAssocID="{F684F372-31C1-4E99-9CE8-2C7318DD6C6D}" presName="composite" presStyleCnt="0">
        <dgm:presLayoutVars>
          <dgm:chMax/>
          <dgm:chPref/>
        </dgm:presLayoutVars>
      </dgm:prSet>
      <dgm:spPr/>
    </dgm:pt>
    <dgm:pt modelId="{3B294499-4D47-4DA3-A34A-ADA6DAD238DC}" type="pres">
      <dgm:prSet presAssocID="{F684F372-31C1-4E99-9CE8-2C7318DD6C6D}" presName="Image" presStyleLbl="bgImgPlace1" presStyleIdx="0" presStyleCnt="1"/>
      <dgm:spPr>
        <a:blipFill rotWithShape="1">
          <a:blip xmlns:r="http://schemas.openxmlformats.org/officeDocument/2006/relationships" r:embed="rId2" cstate="email">
            <a:extLst>
              <a:ext uri="{28A0092B-C50C-407E-A947-70E740481C1C}">
                <a14:useLocalDpi xmlns:a14="http://schemas.microsoft.com/office/drawing/2010/main"/>
              </a:ext>
            </a:extLst>
          </a:blip>
          <a:stretch>
            <a:fillRect/>
          </a:stretch>
        </a:blipFill>
      </dgm:spPr>
      <dgm:t>
        <a:bodyPr/>
        <a:lstStyle/>
        <a:p>
          <a:endParaRPr lang="es-ES"/>
        </a:p>
      </dgm:t>
    </dgm:pt>
    <dgm:pt modelId="{E82949B7-74CB-4CA9-87B7-078201F89704}" type="pres">
      <dgm:prSet presAssocID="{F684F372-31C1-4E99-9CE8-2C7318DD6C6D}" presName="ParentText" presStyleLbl="revTx" presStyleIdx="0" presStyleCnt="1">
        <dgm:presLayoutVars>
          <dgm:chMax val="0"/>
          <dgm:chPref val="0"/>
          <dgm:bulletEnabled val="1"/>
        </dgm:presLayoutVars>
      </dgm:prSet>
      <dgm:spPr/>
      <dgm:t>
        <a:bodyPr/>
        <a:lstStyle/>
        <a:p>
          <a:endParaRPr lang="es-ES"/>
        </a:p>
      </dgm:t>
    </dgm:pt>
    <dgm:pt modelId="{466858B8-F44D-49EC-874B-640AC10150A7}" type="pres">
      <dgm:prSet presAssocID="{F684F372-31C1-4E99-9CE8-2C7318DD6C6D}" presName="tlFrame" presStyleLbl="node1" presStyleIdx="0" presStyleCnt="4"/>
      <dgm:spPr/>
    </dgm:pt>
    <dgm:pt modelId="{EED2BD31-C6E5-4CE3-8373-EE3727BCFB58}" type="pres">
      <dgm:prSet presAssocID="{F684F372-31C1-4E99-9CE8-2C7318DD6C6D}" presName="trFrame" presStyleLbl="node1" presStyleIdx="1" presStyleCnt="4"/>
      <dgm:spPr/>
    </dgm:pt>
    <dgm:pt modelId="{EA34E683-2609-4025-9184-397C5D32C2D3}" type="pres">
      <dgm:prSet presAssocID="{F684F372-31C1-4E99-9CE8-2C7318DD6C6D}" presName="blFrame" presStyleLbl="node1" presStyleIdx="2" presStyleCnt="4"/>
      <dgm:spPr/>
    </dgm:pt>
    <dgm:pt modelId="{03F14643-C3AD-4DFF-815F-3EE054EFE235}" type="pres">
      <dgm:prSet presAssocID="{F684F372-31C1-4E99-9CE8-2C7318DD6C6D}" presName="brFrame" presStyleLbl="node1" presStyleIdx="3" presStyleCnt="4"/>
      <dgm:spPr/>
    </dgm:pt>
  </dgm:ptLst>
  <dgm:cxnLst>
    <dgm:cxn modelId="{F4A0B317-CBEF-4B5E-9477-447487684B2A}" type="presOf" srcId="{4856CDC0-C229-4B33-9722-B6CDC389A0E1}" destId="{A85CA622-7F3D-4DD8-82AC-DFD08E42FBA3}" srcOrd="0" destOrd="0" presId="urn:microsoft.com/office/officeart/2009/3/layout/FramedTextPicture"/>
    <dgm:cxn modelId="{480419C2-313E-4F7C-9475-4EED9B21C247}" type="presOf" srcId="{F684F372-31C1-4E99-9CE8-2C7318DD6C6D}" destId="{E82949B7-74CB-4CA9-87B7-078201F89704}" srcOrd="0" destOrd="0" presId="urn:microsoft.com/office/officeart/2009/3/layout/FramedTextPicture"/>
    <dgm:cxn modelId="{9C02AE87-5C28-493D-86BB-2C56F1EC8430}" srcId="{4856CDC0-C229-4B33-9722-B6CDC389A0E1}" destId="{F684F372-31C1-4E99-9CE8-2C7318DD6C6D}" srcOrd="0" destOrd="0" parTransId="{1853C77D-39A5-4856-ABC5-22E89DF4D355}" sibTransId="{76DE483B-6819-4257-8425-02DF06B24906}"/>
    <dgm:cxn modelId="{6A2AC58B-0163-41DC-88B5-74A379082B00}" type="presParOf" srcId="{A85CA622-7F3D-4DD8-82AC-DFD08E42FBA3}" destId="{88A1C538-BF33-46B1-BDF9-234695B3026E}" srcOrd="0" destOrd="0" presId="urn:microsoft.com/office/officeart/2009/3/layout/FramedTextPicture"/>
    <dgm:cxn modelId="{D4080D5B-A9E4-45E0-BD01-02E56AD565AB}" type="presParOf" srcId="{88A1C538-BF33-46B1-BDF9-234695B3026E}" destId="{3B294499-4D47-4DA3-A34A-ADA6DAD238DC}" srcOrd="0" destOrd="0" presId="urn:microsoft.com/office/officeart/2009/3/layout/FramedTextPicture"/>
    <dgm:cxn modelId="{9A5A9BDF-D0EA-446E-A196-89EEAEEDBE85}" type="presParOf" srcId="{88A1C538-BF33-46B1-BDF9-234695B3026E}" destId="{E82949B7-74CB-4CA9-87B7-078201F89704}" srcOrd="1" destOrd="0" presId="urn:microsoft.com/office/officeart/2009/3/layout/FramedTextPicture"/>
    <dgm:cxn modelId="{223BA3D1-2F2F-47E0-8395-E63BB13D55E1}" type="presParOf" srcId="{88A1C538-BF33-46B1-BDF9-234695B3026E}" destId="{466858B8-F44D-49EC-874B-640AC10150A7}" srcOrd="2" destOrd="0" presId="urn:microsoft.com/office/officeart/2009/3/layout/FramedTextPicture"/>
    <dgm:cxn modelId="{56843C95-2A17-411B-BCB6-B09771127D18}" type="presParOf" srcId="{88A1C538-BF33-46B1-BDF9-234695B3026E}" destId="{EED2BD31-C6E5-4CE3-8373-EE3727BCFB58}" srcOrd="3" destOrd="0" presId="urn:microsoft.com/office/officeart/2009/3/layout/FramedTextPicture"/>
    <dgm:cxn modelId="{82FBEC5F-D852-4A7E-97F8-5F72CB9EC2CA}" type="presParOf" srcId="{88A1C538-BF33-46B1-BDF9-234695B3026E}" destId="{EA34E683-2609-4025-9184-397C5D32C2D3}" srcOrd="4" destOrd="0" presId="urn:microsoft.com/office/officeart/2009/3/layout/FramedTextPicture"/>
    <dgm:cxn modelId="{59127EB2-F5A1-4E49-AD4B-7A4095E48C7C}" type="presParOf" srcId="{88A1C538-BF33-46B1-BDF9-234695B3026E}" destId="{03F14643-C3AD-4DFF-815F-3EE054EFE235}" srcOrd="5" destOrd="0" presId="urn:microsoft.com/office/officeart/2009/3/layout/FramedTextPicture"/>
  </dgm:cxnLst>
  <dgm:bg>
    <a:noFill/>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61C97D38-DD3E-43B9-BF15-0239C25CF2FB}" type="doc">
      <dgm:prSet loTypeId="urn:microsoft.com/office/officeart/2005/8/layout/list1" loCatId="list" qsTypeId="urn:microsoft.com/office/officeart/2005/8/quickstyle/simple5" qsCatId="simple" csTypeId="urn:microsoft.com/office/officeart/2005/8/colors/colorful5" csCatId="colorful" phldr="1"/>
      <dgm:spPr/>
      <dgm:t>
        <a:bodyPr/>
        <a:lstStyle/>
        <a:p>
          <a:endParaRPr lang="es-ES"/>
        </a:p>
      </dgm:t>
    </dgm:pt>
    <dgm:pt modelId="{228D40E2-DC41-4F11-B7B1-1021BE6DD96B}">
      <dgm:prSet phldrT="[Texto]"/>
      <dgm:spPr/>
      <dgm:t>
        <a:bodyPr/>
        <a:lstStyle/>
        <a:p>
          <a:r>
            <a:rPr lang="es-EC" b="1" dirty="0" smtClean="0"/>
            <a:t>Comisión de Obras Públicas, Vialidad y Vivienda Popular</a:t>
          </a:r>
          <a:endParaRPr lang="es-ES" dirty="0"/>
        </a:p>
      </dgm:t>
    </dgm:pt>
    <dgm:pt modelId="{89315470-734E-4199-8A63-A337AAAFA88E}" type="parTrans" cxnId="{E38B3EFF-08AE-4D4D-82EB-23E8283BFD00}">
      <dgm:prSet/>
      <dgm:spPr/>
      <dgm:t>
        <a:bodyPr/>
        <a:lstStyle/>
        <a:p>
          <a:endParaRPr lang="es-ES"/>
        </a:p>
      </dgm:t>
    </dgm:pt>
    <dgm:pt modelId="{CAC0CB8F-AC61-44CA-9E55-CBE646F12589}" type="sibTrans" cxnId="{E38B3EFF-08AE-4D4D-82EB-23E8283BFD00}">
      <dgm:prSet/>
      <dgm:spPr/>
      <dgm:t>
        <a:bodyPr/>
        <a:lstStyle/>
        <a:p>
          <a:endParaRPr lang="es-ES"/>
        </a:p>
      </dgm:t>
    </dgm:pt>
    <dgm:pt modelId="{9DC2C9C9-9F06-4504-AE5C-62FE2F282774}">
      <dgm:prSet phldrT="[Texto]"/>
      <dgm:spPr/>
      <dgm:t>
        <a:bodyPr/>
        <a:lstStyle/>
        <a:p>
          <a:r>
            <a:rPr lang="es-ES" b="1" dirty="0" smtClean="0"/>
            <a:t>Comisión de </a:t>
          </a:r>
          <a:r>
            <a:rPr lang="es-EC" b="1" dirty="0" smtClean="0"/>
            <a:t>Planificación y Presupuesto</a:t>
          </a:r>
          <a:endParaRPr lang="es-ES" dirty="0"/>
        </a:p>
      </dgm:t>
    </dgm:pt>
    <dgm:pt modelId="{477B648B-46DC-4572-B7E1-54B24BE3E8D2}" type="parTrans" cxnId="{93C2292F-4B93-47A2-8267-6007ACC86364}">
      <dgm:prSet/>
      <dgm:spPr/>
      <dgm:t>
        <a:bodyPr/>
        <a:lstStyle/>
        <a:p>
          <a:endParaRPr lang="es-ES"/>
        </a:p>
      </dgm:t>
    </dgm:pt>
    <dgm:pt modelId="{B8943555-21F7-4C26-9EE4-2BD08ED29975}" type="sibTrans" cxnId="{93C2292F-4B93-47A2-8267-6007ACC86364}">
      <dgm:prSet/>
      <dgm:spPr/>
      <dgm:t>
        <a:bodyPr/>
        <a:lstStyle/>
        <a:p>
          <a:endParaRPr lang="es-ES"/>
        </a:p>
      </dgm:t>
    </dgm:pt>
    <dgm:pt modelId="{5E5CB925-3831-4CD6-BFBB-09949F3C614C}">
      <dgm:prSet phldrT="[Texto]"/>
      <dgm:spPr/>
      <dgm:t>
        <a:bodyPr/>
        <a:lstStyle/>
        <a:p>
          <a:r>
            <a:rPr lang="es-EC" b="1" dirty="0" smtClean="0"/>
            <a:t>Comisión de Medio Ambiente y Turismo</a:t>
          </a:r>
          <a:endParaRPr lang="es-ES" dirty="0"/>
        </a:p>
      </dgm:t>
    </dgm:pt>
    <dgm:pt modelId="{CBD344D9-7F69-4BC1-AC8A-56017ABAF6AC}" type="parTrans" cxnId="{846C42B1-B6A6-4E78-A37F-127EE14EB6D7}">
      <dgm:prSet/>
      <dgm:spPr/>
      <dgm:t>
        <a:bodyPr/>
        <a:lstStyle/>
        <a:p>
          <a:endParaRPr lang="es-ES"/>
        </a:p>
      </dgm:t>
    </dgm:pt>
    <dgm:pt modelId="{FC49110E-5DC7-43CB-BA25-EEB23137A4D5}" type="sibTrans" cxnId="{846C42B1-B6A6-4E78-A37F-127EE14EB6D7}">
      <dgm:prSet/>
      <dgm:spPr/>
      <dgm:t>
        <a:bodyPr/>
        <a:lstStyle/>
        <a:p>
          <a:endParaRPr lang="es-ES"/>
        </a:p>
      </dgm:t>
    </dgm:pt>
    <dgm:pt modelId="{D71692AB-B734-40B8-A4BA-D7069CB42288}">
      <dgm:prSet phldrT="[Texto]"/>
      <dgm:spPr/>
      <dgm:t>
        <a:bodyPr/>
        <a:lstStyle/>
        <a:p>
          <a:r>
            <a:rPr lang="es-EC" b="1" dirty="0" smtClean="0"/>
            <a:t>Comisión de asuntos sociales, sanidad e higiene</a:t>
          </a:r>
          <a:endParaRPr lang="es-ES" dirty="0"/>
        </a:p>
      </dgm:t>
    </dgm:pt>
    <dgm:pt modelId="{A5AA6D42-23CE-4C8B-A6FA-F351F3A42765}" type="parTrans" cxnId="{E555C8DF-43E1-42FB-AFB3-96981AD000C2}">
      <dgm:prSet/>
      <dgm:spPr/>
      <dgm:t>
        <a:bodyPr/>
        <a:lstStyle/>
        <a:p>
          <a:endParaRPr lang="es-ES"/>
        </a:p>
      </dgm:t>
    </dgm:pt>
    <dgm:pt modelId="{0977F681-B28B-41AB-A4BC-5B4543D33CBD}" type="sibTrans" cxnId="{E555C8DF-43E1-42FB-AFB3-96981AD000C2}">
      <dgm:prSet/>
      <dgm:spPr/>
      <dgm:t>
        <a:bodyPr/>
        <a:lstStyle/>
        <a:p>
          <a:endParaRPr lang="es-ES"/>
        </a:p>
      </dgm:t>
    </dgm:pt>
    <dgm:pt modelId="{E7F9CBF1-3AC2-461E-A5E6-6A1A931A6D63}">
      <dgm:prSet phldrT="[Texto]"/>
      <dgm:spPr/>
      <dgm:t>
        <a:bodyPr/>
        <a:lstStyle/>
        <a:p>
          <a:r>
            <a:rPr lang="es-EC" b="1" dirty="0" smtClean="0"/>
            <a:t>Comisión de Legislación y Redacción</a:t>
          </a:r>
          <a:endParaRPr lang="es-ES" dirty="0"/>
        </a:p>
      </dgm:t>
    </dgm:pt>
    <dgm:pt modelId="{77373C26-B4CD-4790-9BF6-597D0F895108}" type="parTrans" cxnId="{7A98625E-BC6A-41AF-8142-81FBB595F8AC}">
      <dgm:prSet/>
      <dgm:spPr/>
      <dgm:t>
        <a:bodyPr/>
        <a:lstStyle/>
        <a:p>
          <a:endParaRPr lang="es-ES"/>
        </a:p>
      </dgm:t>
    </dgm:pt>
    <dgm:pt modelId="{F12DF217-C8AC-44A5-B407-9A4BDABDEB0A}" type="sibTrans" cxnId="{7A98625E-BC6A-41AF-8142-81FBB595F8AC}">
      <dgm:prSet/>
      <dgm:spPr/>
      <dgm:t>
        <a:bodyPr/>
        <a:lstStyle/>
        <a:p>
          <a:endParaRPr lang="es-ES"/>
        </a:p>
      </dgm:t>
    </dgm:pt>
    <dgm:pt modelId="{95BEBE07-50A5-4A93-984B-38F17AF5BCF0}">
      <dgm:prSet phldrT="[Texto]"/>
      <dgm:spPr/>
      <dgm:t>
        <a:bodyPr/>
        <a:lstStyle/>
        <a:p>
          <a:r>
            <a:rPr lang="es-EC" b="1" dirty="0" smtClean="0"/>
            <a:t>Comisión de Deportes</a:t>
          </a:r>
          <a:endParaRPr lang="es-ES" dirty="0"/>
        </a:p>
      </dgm:t>
    </dgm:pt>
    <dgm:pt modelId="{0740C9D7-08DD-4F7D-8A38-B0464003338F}" type="parTrans" cxnId="{1F028B1C-CB9E-410F-858F-91FA014C5084}">
      <dgm:prSet/>
      <dgm:spPr/>
      <dgm:t>
        <a:bodyPr/>
        <a:lstStyle/>
        <a:p>
          <a:endParaRPr lang="es-ES"/>
        </a:p>
      </dgm:t>
    </dgm:pt>
    <dgm:pt modelId="{6977AEB0-3B2D-4E8A-ACC0-0165DB05C4AC}" type="sibTrans" cxnId="{1F028B1C-CB9E-410F-858F-91FA014C5084}">
      <dgm:prSet/>
      <dgm:spPr/>
      <dgm:t>
        <a:bodyPr/>
        <a:lstStyle/>
        <a:p>
          <a:endParaRPr lang="es-ES"/>
        </a:p>
      </dgm:t>
    </dgm:pt>
    <dgm:pt modelId="{711AF0F5-A22F-4501-8E0D-3008FDFD8B67}">
      <dgm:prSet phldrT="[Texto]"/>
      <dgm:spPr/>
      <dgm:t>
        <a:bodyPr/>
        <a:lstStyle/>
        <a:p>
          <a:r>
            <a:rPr lang="es-EC" b="1" dirty="0" smtClean="0"/>
            <a:t>Comisión de Coordinación, Fomento y Turismo</a:t>
          </a:r>
        </a:p>
        <a:p>
          <a:endParaRPr lang="es-ES" dirty="0"/>
        </a:p>
      </dgm:t>
    </dgm:pt>
    <dgm:pt modelId="{98B37F3A-F9F3-43A8-82E6-89217558EECA}" type="parTrans" cxnId="{EF76250D-5BD7-49E8-8BFA-8CFCB2C951F7}">
      <dgm:prSet/>
      <dgm:spPr/>
      <dgm:t>
        <a:bodyPr/>
        <a:lstStyle/>
        <a:p>
          <a:endParaRPr lang="es-ES"/>
        </a:p>
      </dgm:t>
    </dgm:pt>
    <dgm:pt modelId="{E5469D6D-464D-416E-92B9-8E3521839A2E}" type="sibTrans" cxnId="{EF76250D-5BD7-49E8-8BFA-8CFCB2C951F7}">
      <dgm:prSet/>
      <dgm:spPr/>
      <dgm:t>
        <a:bodyPr/>
        <a:lstStyle/>
        <a:p>
          <a:endParaRPr lang="es-ES"/>
        </a:p>
      </dgm:t>
    </dgm:pt>
    <dgm:pt modelId="{C166384D-22E3-4E2A-9B29-49C2D3F1C66F}" type="pres">
      <dgm:prSet presAssocID="{61C97D38-DD3E-43B9-BF15-0239C25CF2FB}" presName="linear" presStyleCnt="0">
        <dgm:presLayoutVars>
          <dgm:dir/>
          <dgm:animLvl val="lvl"/>
          <dgm:resizeHandles val="exact"/>
        </dgm:presLayoutVars>
      </dgm:prSet>
      <dgm:spPr/>
      <dgm:t>
        <a:bodyPr/>
        <a:lstStyle/>
        <a:p>
          <a:endParaRPr lang="es-ES"/>
        </a:p>
      </dgm:t>
    </dgm:pt>
    <dgm:pt modelId="{4AEF7A89-526B-4083-9035-CDCEB9629355}" type="pres">
      <dgm:prSet presAssocID="{228D40E2-DC41-4F11-B7B1-1021BE6DD96B}" presName="parentLin" presStyleCnt="0"/>
      <dgm:spPr/>
    </dgm:pt>
    <dgm:pt modelId="{B48D0FF2-0FA6-4A77-B1CC-86AE986EE867}" type="pres">
      <dgm:prSet presAssocID="{228D40E2-DC41-4F11-B7B1-1021BE6DD96B}" presName="parentLeftMargin" presStyleLbl="node1" presStyleIdx="0" presStyleCnt="7"/>
      <dgm:spPr/>
      <dgm:t>
        <a:bodyPr/>
        <a:lstStyle/>
        <a:p>
          <a:endParaRPr lang="es-ES"/>
        </a:p>
      </dgm:t>
    </dgm:pt>
    <dgm:pt modelId="{ADC45F01-FD21-4425-AB76-B19756B13902}" type="pres">
      <dgm:prSet presAssocID="{228D40E2-DC41-4F11-B7B1-1021BE6DD96B}" presName="parentText" presStyleLbl="node1" presStyleIdx="0" presStyleCnt="7">
        <dgm:presLayoutVars>
          <dgm:chMax val="0"/>
          <dgm:bulletEnabled val="1"/>
        </dgm:presLayoutVars>
      </dgm:prSet>
      <dgm:spPr/>
      <dgm:t>
        <a:bodyPr/>
        <a:lstStyle/>
        <a:p>
          <a:endParaRPr lang="es-ES"/>
        </a:p>
      </dgm:t>
    </dgm:pt>
    <dgm:pt modelId="{936A8A21-0810-4787-A4F6-8B21E67037BA}" type="pres">
      <dgm:prSet presAssocID="{228D40E2-DC41-4F11-B7B1-1021BE6DD96B}" presName="negativeSpace" presStyleCnt="0"/>
      <dgm:spPr/>
    </dgm:pt>
    <dgm:pt modelId="{6FEAF36B-73F1-4F8E-B4A2-77BFBB4E6318}" type="pres">
      <dgm:prSet presAssocID="{228D40E2-DC41-4F11-B7B1-1021BE6DD96B}" presName="childText" presStyleLbl="conFgAcc1" presStyleIdx="0" presStyleCnt="7">
        <dgm:presLayoutVars>
          <dgm:bulletEnabled val="1"/>
        </dgm:presLayoutVars>
      </dgm:prSet>
      <dgm:spPr/>
    </dgm:pt>
    <dgm:pt modelId="{E9EB40FF-E18F-48B5-943A-E9E7F110694A}" type="pres">
      <dgm:prSet presAssocID="{CAC0CB8F-AC61-44CA-9E55-CBE646F12589}" presName="spaceBetweenRectangles" presStyleCnt="0"/>
      <dgm:spPr/>
    </dgm:pt>
    <dgm:pt modelId="{E67D0AB8-B64D-4E6B-96F9-5B736ED44340}" type="pres">
      <dgm:prSet presAssocID="{9DC2C9C9-9F06-4504-AE5C-62FE2F282774}" presName="parentLin" presStyleCnt="0"/>
      <dgm:spPr/>
    </dgm:pt>
    <dgm:pt modelId="{E38E9132-A454-4AB3-8D67-90B8F98877A9}" type="pres">
      <dgm:prSet presAssocID="{9DC2C9C9-9F06-4504-AE5C-62FE2F282774}" presName="parentLeftMargin" presStyleLbl="node1" presStyleIdx="0" presStyleCnt="7"/>
      <dgm:spPr/>
      <dgm:t>
        <a:bodyPr/>
        <a:lstStyle/>
        <a:p>
          <a:endParaRPr lang="es-ES"/>
        </a:p>
      </dgm:t>
    </dgm:pt>
    <dgm:pt modelId="{E495F9AF-5B08-4CCB-9E69-E34348D281E4}" type="pres">
      <dgm:prSet presAssocID="{9DC2C9C9-9F06-4504-AE5C-62FE2F282774}" presName="parentText" presStyleLbl="node1" presStyleIdx="1" presStyleCnt="7">
        <dgm:presLayoutVars>
          <dgm:chMax val="0"/>
          <dgm:bulletEnabled val="1"/>
        </dgm:presLayoutVars>
      </dgm:prSet>
      <dgm:spPr/>
      <dgm:t>
        <a:bodyPr/>
        <a:lstStyle/>
        <a:p>
          <a:endParaRPr lang="es-ES"/>
        </a:p>
      </dgm:t>
    </dgm:pt>
    <dgm:pt modelId="{6E3C4435-ADDA-4A30-B96F-8FE7BCF89579}" type="pres">
      <dgm:prSet presAssocID="{9DC2C9C9-9F06-4504-AE5C-62FE2F282774}" presName="negativeSpace" presStyleCnt="0"/>
      <dgm:spPr/>
    </dgm:pt>
    <dgm:pt modelId="{3F413462-991D-4F24-B225-D4656B396F5E}" type="pres">
      <dgm:prSet presAssocID="{9DC2C9C9-9F06-4504-AE5C-62FE2F282774}" presName="childText" presStyleLbl="conFgAcc1" presStyleIdx="1" presStyleCnt="7">
        <dgm:presLayoutVars>
          <dgm:bulletEnabled val="1"/>
        </dgm:presLayoutVars>
      </dgm:prSet>
      <dgm:spPr/>
    </dgm:pt>
    <dgm:pt modelId="{0E258603-04FF-4933-B826-10F741B0F806}" type="pres">
      <dgm:prSet presAssocID="{B8943555-21F7-4C26-9EE4-2BD08ED29975}" presName="spaceBetweenRectangles" presStyleCnt="0"/>
      <dgm:spPr/>
    </dgm:pt>
    <dgm:pt modelId="{F07A248F-8271-49C2-8432-9D39C4674C59}" type="pres">
      <dgm:prSet presAssocID="{5E5CB925-3831-4CD6-BFBB-09949F3C614C}" presName="parentLin" presStyleCnt="0"/>
      <dgm:spPr/>
    </dgm:pt>
    <dgm:pt modelId="{ABA2755B-0F7B-4E65-9F40-FF64FB6DDB8A}" type="pres">
      <dgm:prSet presAssocID="{5E5CB925-3831-4CD6-BFBB-09949F3C614C}" presName="parentLeftMargin" presStyleLbl="node1" presStyleIdx="1" presStyleCnt="7"/>
      <dgm:spPr/>
      <dgm:t>
        <a:bodyPr/>
        <a:lstStyle/>
        <a:p>
          <a:endParaRPr lang="es-ES"/>
        </a:p>
      </dgm:t>
    </dgm:pt>
    <dgm:pt modelId="{2CB2329B-DCB2-422C-8E95-2772E2283059}" type="pres">
      <dgm:prSet presAssocID="{5E5CB925-3831-4CD6-BFBB-09949F3C614C}" presName="parentText" presStyleLbl="node1" presStyleIdx="2" presStyleCnt="7">
        <dgm:presLayoutVars>
          <dgm:chMax val="0"/>
          <dgm:bulletEnabled val="1"/>
        </dgm:presLayoutVars>
      </dgm:prSet>
      <dgm:spPr/>
      <dgm:t>
        <a:bodyPr/>
        <a:lstStyle/>
        <a:p>
          <a:endParaRPr lang="es-ES"/>
        </a:p>
      </dgm:t>
    </dgm:pt>
    <dgm:pt modelId="{11F768CB-73A7-4BFE-A6D4-3E5A6B68A126}" type="pres">
      <dgm:prSet presAssocID="{5E5CB925-3831-4CD6-BFBB-09949F3C614C}" presName="negativeSpace" presStyleCnt="0"/>
      <dgm:spPr/>
    </dgm:pt>
    <dgm:pt modelId="{50BBB3C4-91F3-4739-A5F6-2090A526D475}" type="pres">
      <dgm:prSet presAssocID="{5E5CB925-3831-4CD6-BFBB-09949F3C614C}" presName="childText" presStyleLbl="conFgAcc1" presStyleIdx="2" presStyleCnt="7">
        <dgm:presLayoutVars>
          <dgm:bulletEnabled val="1"/>
        </dgm:presLayoutVars>
      </dgm:prSet>
      <dgm:spPr/>
    </dgm:pt>
    <dgm:pt modelId="{200FDAE6-9C44-4290-AEDA-5CD2F6223CC0}" type="pres">
      <dgm:prSet presAssocID="{FC49110E-5DC7-43CB-BA25-EEB23137A4D5}" presName="spaceBetweenRectangles" presStyleCnt="0"/>
      <dgm:spPr/>
    </dgm:pt>
    <dgm:pt modelId="{CFAFB9B1-D088-4707-9230-327E872DA410}" type="pres">
      <dgm:prSet presAssocID="{D71692AB-B734-40B8-A4BA-D7069CB42288}" presName="parentLin" presStyleCnt="0"/>
      <dgm:spPr/>
    </dgm:pt>
    <dgm:pt modelId="{79C31361-1997-45CC-8C91-F9012B5573C0}" type="pres">
      <dgm:prSet presAssocID="{D71692AB-B734-40B8-A4BA-D7069CB42288}" presName="parentLeftMargin" presStyleLbl="node1" presStyleIdx="2" presStyleCnt="7"/>
      <dgm:spPr/>
      <dgm:t>
        <a:bodyPr/>
        <a:lstStyle/>
        <a:p>
          <a:endParaRPr lang="es-ES"/>
        </a:p>
      </dgm:t>
    </dgm:pt>
    <dgm:pt modelId="{684AF5A4-2A4E-4351-B2E5-EFF5E2F64E63}" type="pres">
      <dgm:prSet presAssocID="{D71692AB-B734-40B8-A4BA-D7069CB42288}" presName="parentText" presStyleLbl="node1" presStyleIdx="3" presStyleCnt="7">
        <dgm:presLayoutVars>
          <dgm:chMax val="0"/>
          <dgm:bulletEnabled val="1"/>
        </dgm:presLayoutVars>
      </dgm:prSet>
      <dgm:spPr/>
      <dgm:t>
        <a:bodyPr/>
        <a:lstStyle/>
        <a:p>
          <a:endParaRPr lang="es-ES"/>
        </a:p>
      </dgm:t>
    </dgm:pt>
    <dgm:pt modelId="{FFFEFEFB-5BB4-4D37-8909-99EA05CA0716}" type="pres">
      <dgm:prSet presAssocID="{D71692AB-B734-40B8-A4BA-D7069CB42288}" presName="negativeSpace" presStyleCnt="0"/>
      <dgm:spPr/>
    </dgm:pt>
    <dgm:pt modelId="{33F0959A-B798-458C-AF3D-E4306026F958}" type="pres">
      <dgm:prSet presAssocID="{D71692AB-B734-40B8-A4BA-D7069CB42288}" presName="childText" presStyleLbl="conFgAcc1" presStyleIdx="3" presStyleCnt="7">
        <dgm:presLayoutVars>
          <dgm:bulletEnabled val="1"/>
        </dgm:presLayoutVars>
      </dgm:prSet>
      <dgm:spPr/>
    </dgm:pt>
    <dgm:pt modelId="{9B0D37D8-BB8E-4A3C-919E-44AC69A4B2AC}" type="pres">
      <dgm:prSet presAssocID="{0977F681-B28B-41AB-A4BC-5B4543D33CBD}" presName="spaceBetweenRectangles" presStyleCnt="0"/>
      <dgm:spPr/>
    </dgm:pt>
    <dgm:pt modelId="{3802D244-988D-4900-A539-60A28F8C7916}" type="pres">
      <dgm:prSet presAssocID="{E7F9CBF1-3AC2-461E-A5E6-6A1A931A6D63}" presName="parentLin" presStyleCnt="0"/>
      <dgm:spPr/>
    </dgm:pt>
    <dgm:pt modelId="{7937FA41-D36E-4A2F-B9F2-655A8325E25C}" type="pres">
      <dgm:prSet presAssocID="{E7F9CBF1-3AC2-461E-A5E6-6A1A931A6D63}" presName="parentLeftMargin" presStyleLbl="node1" presStyleIdx="3" presStyleCnt="7"/>
      <dgm:spPr/>
      <dgm:t>
        <a:bodyPr/>
        <a:lstStyle/>
        <a:p>
          <a:endParaRPr lang="es-ES"/>
        </a:p>
      </dgm:t>
    </dgm:pt>
    <dgm:pt modelId="{D35F8348-ACEB-4482-B6A7-E6A3CE52F2E1}" type="pres">
      <dgm:prSet presAssocID="{E7F9CBF1-3AC2-461E-A5E6-6A1A931A6D63}" presName="parentText" presStyleLbl="node1" presStyleIdx="4" presStyleCnt="7">
        <dgm:presLayoutVars>
          <dgm:chMax val="0"/>
          <dgm:bulletEnabled val="1"/>
        </dgm:presLayoutVars>
      </dgm:prSet>
      <dgm:spPr/>
      <dgm:t>
        <a:bodyPr/>
        <a:lstStyle/>
        <a:p>
          <a:endParaRPr lang="es-ES"/>
        </a:p>
      </dgm:t>
    </dgm:pt>
    <dgm:pt modelId="{B7B4710A-6190-4694-B60D-87C4648539B6}" type="pres">
      <dgm:prSet presAssocID="{E7F9CBF1-3AC2-461E-A5E6-6A1A931A6D63}" presName="negativeSpace" presStyleCnt="0"/>
      <dgm:spPr/>
    </dgm:pt>
    <dgm:pt modelId="{E97A81C1-894B-4919-9C14-E3C0C297B5DB}" type="pres">
      <dgm:prSet presAssocID="{E7F9CBF1-3AC2-461E-A5E6-6A1A931A6D63}" presName="childText" presStyleLbl="conFgAcc1" presStyleIdx="4" presStyleCnt="7">
        <dgm:presLayoutVars>
          <dgm:bulletEnabled val="1"/>
        </dgm:presLayoutVars>
      </dgm:prSet>
      <dgm:spPr/>
    </dgm:pt>
    <dgm:pt modelId="{B76BC2F6-BADC-4B58-8848-3DE378F0E5AD}" type="pres">
      <dgm:prSet presAssocID="{F12DF217-C8AC-44A5-B407-9A4BDABDEB0A}" presName="spaceBetweenRectangles" presStyleCnt="0"/>
      <dgm:spPr/>
    </dgm:pt>
    <dgm:pt modelId="{D6018061-2B0A-4025-BC16-A8807C8A780C}" type="pres">
      <dgm:prSet presAssocID="{95BEBE07-50A5-4A93-984B-38F17AF5BCF0}" presName="parentLin" presStyleCnt="0"/>
      <dgm:spPr/>
    </dgm:pt>
    <dgm:pt modelId="{6C854930-D5DD-4812-8B5D-1628BF45CB3F}" type="pres">
      <dgm:prSet presAssocID="{95BEBE07-50A5-4A93-984B-38F17AF5BCF0}" presName="parentLeftMargin" presStyleLbl="node1" presStyleIdx="4" presStyleCnt="7"/>
      <dgm:spPr/>
      <dgm:t>
        <a:bodyPr/>
        <a:lstStyle/>
        <a:p>
          <a:endParaRPr lang="es-ES"/>
        </a:p>
      </dgm:t>
    </dgm:pt>
    <dgm:pt modelId="{CA639D8D-501B-45D1-A3CB-A372B2D8EF88}" type="pres">
      <dgm:prSet presAssocID="{95BEBE07-50A5-4A93-984B-38F17AF5BCF0}" presName="parentText" presStyleLbl="node1" presStyleIdx="5" presStyleCnt="7">
        <dgm:presLayoutVars>
          <dgm:chMax val="0"/>
          <dgm:bulletEnabled val="1"/>
        </dgm:presLayoutVars>
      </dgm:prSet>
      <dgm:spPr/>
      <dgm:t>
        <a:bodyPr/>
        <a:lstStyle/>
        <a:p>
          <a:endParaRPr lang="es-ES"/>
        </a:p>
      </dgm:t>
    </dgm:pt>
    <dgm:pt modelId="{1C6554D7-2F4A-4FF5-A401-AA648993AD1D}" type="pres">
      <dgm:prSet presAssocID="{95BEBE07-50A5-4A93-984B-38F17AF5BCF0}" presName="negativeSpace" presStyleCnt="0"/>
      <dgm:spPr/>
    </dgm:pt>
    <dgm:pt modelId="{E531EA6E-0281-43E7-A78C-6235290BAEA9}" type="pres">
      <dgm:prSet presAssocID="{95BEBE07-50A5-4A93-984B-38F17AF5BCF0}" presName="childText" presStyleLbl="conFgAcc1" presStyleIdx="5" presStyleCnt="7">
        <dgm:presLayoutVars>
          <dgm:bulletEnabled val="1"/>
        </dgm:presLayoutVars>
      </dgm:prSet>
      <dgm:spPr/>
    </dgm:pt>
    <dgm:pt modelId="{DF5B5F4F-6D70-428E-86E7-695C4425A5E0}" type="pres">
      <dgm:prSet presAssocID="{6977AEB0-3B2D-4E8A-ACC0-0165DB05C4AC}" presName="spaceBetweenRectangles" presStyleCnt="0"/>
      <dgm:spPr/>
    </dgm:pt>
    <dgm:pt modelId="{C2113D40-3648-4EF4-B476-292815FCB810}" type="pres">
      <dgm:prSet presAssocID="{711AF0F5-A22F-4501-8E0D-3008FDFD8B67}" presName="parentLin" presStyleCnt="0"/>
      <dgm:spPr/>
    </dgm:pt>
    <dgm:pt modelId="{D02487EC-3C17-4DB4-B837-B413489D9251}" type="pres">
      <dgm:prSet presAssocID="{711AF0F5-A22F-4501-8E0D-3008FDFD8B67}" presName="parentLeftMargin" presStyleLbl="node1" presStyleIdx="5" presStyleCnt="7"/>
      <dgm:spPr/>
      <dgm:t>
        <a:bodyPr/>
        <a:lstStyle/>
        <a:p>
          <a:endParaRPr lang="es-ES"/>
        </a:p>
      </dgm:t>
    </dgm:pt>
    <dgm:pt modelId="{A746B9AD-4C1D-4EEA-9EC7-8D1F4A97F5D9}" type="pres">
      <dgm:prSet presAssocID="{711AF0F5-A22F-4501-8E0D-3008FDFD8B67}" presName="parentText" presStyleLbl="node1" presStyleIdx="6" presStyleCnt="7">
        <dgm:presLayoutVars>
          <dgm:chMax val="0"/>
          <dgm:bulletEnabled val="1"/>
        </dgm:presLayoutVars>
      </dgm:prSet>
      <dgm:spPr/>
      <dgm:t>
        <a:bodyPr/>
        <a:lstStyle/>
        <a:p>
          <a:endParaRPr lang="es-ES"/>
        </a:p>
      </dgm:t>
    </dgm:pt>
    <dgm:pt modelId="{D0ADE51D-73BF-4A16-9707-17CAD4106AB8}" type="pres">
      <dgm:prSet presAssocID="{711AF0F5-A22F-4501-8E0D-3008FDFD8B67}" presName="negativeSpace" presStyleCnt="0"/>
      <dgm:spPr/>
    </dgm:pt>
    <dgm:pt modelId="{E369C4D6-39EF-4367-858D-58FB92AE4EF2}" type="pres">
      <dgm:prSet presAssocID="{711AF0F5-A22F-4501-8E0D-3008FDFD8B67}" presName="childText" presStyleLbl="conFgAcc1" presStyleIdx="6" presStyleCnt="7">
        <dgm:presLayoutVars>
          <dgm:bulletEnabled val="1"/>
        </dgm:presLayoutVars>
      </dgm:prSet>
      <dgm:spPr/>
    </dgm:pt>
  </dgm:ptLst>
  <dgm:cxnLst>
    <dgm:cxn modelId="{50BB593D-08A1-40A7-9AAD-10F2E19711F7}" type="presOf" srcId="{61C97D38-DD3E-43B9-BF15-0239C25CF2FB}" destId="{C166384D-22E3-4E2A-9B29-49C2D3F1C66F}" srcOrd="0" destOrd="0" presId="urn:microsoft.com/office/officeart/2005/8/layout/list1"/>
    <dgm:cxn modelId="{8A9E5E30-BA7F-4CC4-90E3-3949BA8B0634}" type="presOf" srcId="{95BEBE07-50A5-4A93-984B-38F17AF5BCF0}" destId="{6C854930-D5DD-4812-8B5D-1628BF45CB3F}" srcOrd="0" destOrd="0" presId="urn:microsoft.com/office/officeart/2005/8/layout/list1"/>
    <dgm:cxn modelId="{6618824D-23BC-491F-86A3-80AB14A064F0}" type="presOf" srcId="{228D40E2-DC41-4F11-B7B1-1021BE6DD96B}" destId="{ADC45F01-FD21-4425-AB76-B19756B13902}" srcOrd="1" destOrd="0" presId="urn:microsoft.com/office/officeart/2005/8/layout/list1"/>
    <dgm:cxn modelId="{A40BC683-0561-485A-B263-0DDB651FCCBF}" type="presOf" srcId="{95BEBE07-50A5-4A93-984B-38F17AF5BCF0}" destId="{CA639D8D-501B-45D1-A3CB-A372B2D8EF88}" srcOrd="1" destOrd="0" presId="urn:microsoft.com/office/officeart/2005/8/layout/list1"/>
    <dgm:cxn modelId="{D8EEE42C-6611-4B4E-9FA2-9AA6673AE49C}" type="presOf" srcId="{5E5CB925-3831-4CD6-BFBB-09949F3C614C}" destId="{2CB2329B-DCB2-422C-8E95-2772E2283059}" srcOrd="1" destOrd="0" presId="urn:microsoft.com/office/officeart/2005/8/layout/list1"/>
    <dgm:cxn modelId="{98A6837D-3EF6-4329-B55B-5896946D5892}" type="presOf" srcId="{D71692AB-B734-40B8-A4BA-D7069CB42288}" destId="{684AF5A4-2A4E-4351-B2E5-EFF5E2F64E63}" srcOrd="1" destOrd="0" presId="urn:microsoft.com/office/officeart/2005/8/layout/list1"/>
    <dgm:cxn modelId="{249CC39F-4FBF-4200-9791-A35F3DDE36CF}" type="presOf" srcId="{9DC2C9C9-9F06-4504-AE5C-62FE2F282774}" destId="{E38E9132-A454-4AB3-8D67-90B8F98877A9}" srcOrd="0" destOrd="0" presId="urn:microsoft.com/office/officeart/2005/8/layout/list1"/>
    <dgm:cxn modelId="{4C3E0E56-43C7-45A5-B348-2D15889A0048}" type="presOf" srcId="{9DC2C9C9-9F06-4504-AE5C-62FE2F282774}" destId="{E495F9AF-5B08-4CCB-9E69-E34348D281E4}" srcOrd="1" destOrd="0" presId="urn:microsoft.com/office/officeart/2005/8/layout/list1"/>
    <dgm:cxn modelId="{6BA5080E-E413-41D6-A358-33460B1DF79B}" type="presOf" srcId="{711AF0F5-A22F-4501-8E0D-3008FDFD8B67}" destId="{D02487EC-3C17-4DB4-B837-B413489D9251}" srcOrd="0" destOrd="0" presId="urn:microsoft.com/office/officeart/2005/8/layout/list1"/>
    <dgm:cxn modelId="{E38B3EFF-08AE-4D4D-82EB-23E8283BFD00}" srcId="{61C97D38-DD3E-43B9-BF15-0239C25CF2FB}" destId="{228D40E2-DC41-4F11-B7B1-1021BE6DD96B}" srcOrd="0" destOrd="0" parTransId="{89315470-734E-4199-8A63-A337AAAFA88E}" sibTransId="{CAC0CB8F-AC61-44CA-9E55-CBE646F12589}"/>
    <dgm:cxn modelId="{F6168AD8-0892-4184-ABED-B1309A6C7AE8}" type="presOf" srcId="{5E5CB925-3831-4CD6-BFBB-09949F3C614C}" destId="{ABA2755B-0F7B-4E65-9F40-FF64FB6DDB8A}" srcOrd="0" destOrd="0" presId="urn:microsoft.com/office/officeart/2005/8/layout/list1"/>
    <dgm:cxn modelId="{BDCC46E6-A862-40DE-88B0-805C39F4EF37}" type="presOf" srcId="{711AF0F5-A22F-4501-8E0D-3008FDFD8B67}" destId="{A746B9AD-4C1D-4EEA-9EC7-8D1F4A97F5D9}" srcOrd="1" destOrd="0" presId="urn:microsoft.com/office/officeart/2005/8/layout/list1"/>
    <dgm:cxn modelId="{9082FA09-85F8-4312-80D4-93DD46328871}" type="presOf" srcId="{228D40E2-DC41-4F11-B7B1-1021BE6DD96B}" destId="{B48D0FF2-0FA6-4A77-B1CC-86AE986EE867}" srcOrd="0" destOrd="0" presId="urn:microsoft.com/office/officeart/2005/8/layout/list1"/>
    <dgm:cxn modelId="{258D5008-4FA8-489A-B2B9-B6E1AD258684}" type="presOf" srcId="{D71692AB-B734-40B8-A4BA-D7069CB42288}" destId="{79C31361-1997-45CC-8C91-F9012B5573C0}" srcOrd="0" destOrd="0" presId="urn:microsoft.com/office/officeart/2005/8/layout/list1"/>
    <dgm:cxn modelId="{7A98625E-BC6A-41AF-8142-81FBB595F8AC}" srcId="{61C97D38-DD3E-43B9-BF15-0239C25CF2FB}" destId="{E7F9CBF1-3AC2-461E-A5E6-6A1A931A6D63}" srcOrd="4" destOrd="0" parTransId="{77373C26-B4CD-4790-9BF6-597D0F895108}" sibTransId="{F12DF217-C8AC-44A5-B407-9A4BDABDEB0A}"/>
    <dgm:cxn modelId="{93C2292F-4B93-47A2-8267-6007ACC86364}" srcId="{61C97D38-DD3E-43B9-BF15-0239C25CF2FB}" destId="{9DC2C9C9-9F06-4504-AE5C-62FE2F282774}" srcOrd="1" destOrd="0" parTransId="{477B648B-46DC-4572-B7E1-54B24BE3E8D2}" sibTransId="{B8943555-21F7-4C26-9EE4-2BD08ED29975}"/>
    <dgm:cxn modelId="{7E90E623-E522-4A38-9330-424FCFB70C22}" type="presOf" srcId="{E7F9CBF1-3AC2-461E-A5E6-6A1A931A6D63}" destId="{7937FA41-D36E-4A2F-B9F2-655A8325E25C}" srcOrd="0" destOrd="0" presId="urn:microsoft.com/office/officeart/2005/8/layout/list1"/>
    <dgm:cxn modelId="{EF76250D-5BD7-49E8-8BFA-8CFCB2C951F7}" srcId="{61C97D38-DD3E-43B9-BF15-0239C25CF2FB}" destId="{711AF0F5-A22F-4501-8E0D-3008FDFD8B67}" srcOrd="6" destOrd="0" parTransId="{98B37F3A-F9F3-43A8-82E6-89217558EECA}" sibTransId="{E5469D6D-464D-416E-92B9-8E3521839A2E}"/>
    <dgm:cxn modelId="{846C42B1-B6A6-4E78-A37F-127EE14EB6D7}" srcId="{61C97D38-DD3E-43B9-BF15-0239C25CF2FB}" destId="{5E5CB925-3831-4CD6-BFBB-09949F3C614C}" srcOrd="2" destOrd="0" parTransId="{CBD344D9-7F69-4BC1-AC8A-56017ABAF6AC}" sibTransId="{FC49110E-5DC7-43CB-BA25-EEB23137A4D5}"/>
    <dgm:cxn modelId="{54BEB21E-28BC-4D27-B5E7-897AAFD70B2E}" type="presOf" srcId="{E7F9CBF1-3AC2-461E-A5E6-6A1A931A6D63}" destId="{D35F8348-ACEB-4482-B6A7-E6A3CE52F2E1}" srcOrd="1" destOrd="0" presId="urn:microsoft.com/office/officeart/2005/8/layout/list1"/>
    <dgm:cxn modelId="{E555C8DF-43E1-42FB-AFB3-96981AD000C2}" srcId="{61C97D38-DD3E-43B9-BF15-0239C25CF2FB}" destId="{D71692AB-B734-40B8-A4BA-D7069CB42288}" srcOrd="3" destOrd="0" parTransId="{A5AA6D42-23CE-4C8B-A6FA-F351F3A42765}" sibTransId="{0977F681-B28B-41AB-A4BC-5B4543D33CBD}"/>
    <dgm:cxn modelId="{1F028B1C-CB9E-410F-858F-91FA014C5084}" srcId="{61C97D38-DD3E-43B9-BF15-0239C25CF2FB}" destId="{95BEBE07-50A5-4A93-984B-38F17AF5BCF0}" srcOrd="5" destOrd="0" parTransId="{0740C9D7-08DD-4F7D-8A38-B0464003338F}" sibTransId="{6977AEB0-3B2D-4E8A-ACC0-0165DB05C4AC}"/>
    <dgm:cxn modelId="{87C852E8-8875-439F-8C8B-6297F8BA3181}" type="presParOf" srcId="{C166384D-22E3-4E2A-9B29-49C2D3F1C66F}" destId="{4AEF7A89-526B-4083-9035-CDCEB9629355}" srcOrd="0" destOrd="0" presId="urn:microsoft.com/office/officeart/2005/8/layout/list1"/>
    <dgm:cxn modelId="{44001F6E-852B-4B1D-BF6F-824E2525E8C8}" type="presParOf" srcId="{4AEF7A89-526B-4083-9035-CDCEB9629355}" destId="{B48D0FF2-0FA6-4A77-B1CC-86AE986EE867}" srcOrd="0" destOrd="0" presId="urn:microsoft.com/office/officeart/2005/8/layout/list1"/>
    <dgm:cxn modelId="{CAB46DEB-F1F1-4AEA-BE17-7D5E37E32D41}" type="presParOf" srcId="{4AEF7A89-526B-4083-9035-CDCEB9629355}" destId="{ADC45F01-FD21-4425-AB76-B19756B13902}" srcOrd="1" destOrd="0" presId="urn:microsoft.com/office/officeart/2005/8/layout/list1"/>
    <dgm:cxn modelId="{8F7B4919-D525-451D-8C2A-D185DBF320CA}" type="presParOf" srcId="{C166384D-22E3-4E2A-9B29-49C2D3F1C66F}" destId="{936A8A21-0810-4787-A4F6-8B21E67037BA}" srcOrd="1" destOrd="0" presId="urn:microsoft.com/office/officeart/2005/8/layout/list1"/>
    <dgm:cxn modelId="{2A9464CE-6BF0-4F18-BEEA-354799FBD135}" type="presParOf" srcId="{C166384D-22E3-4E2A-9B29-49C2D3F1C66F}" destId="{6FEAF36B-73F1-4F8E-B4A2-77BFBB4E6318}" srcOrd="2" destOrd="0" presId="urn:microsoft.com/office/officeart/2005/8/layout/list1"/>
    <dgm:cxn modelId="{034E11F5-3545-4DBF-91A0-211F98E8E457}" type="presParOf" srcId="{C166384D-22E3-4E2A-9B29-49C2D3F1C66F}" destId="{E9EB40FF-E18F-48B5-943A-E9E7F110694A}" srcOrd="3" destOrd="0" presId="urn:microsoft.com/office/officeart/2005/8/layout/list1"/>
    <dgm:cxn modelId="{DC396FB1-5825-4C3E-BC8D-1E3A8F2DC82C}" type="presParOf" srcId="{C166384D-22E3-4E2A-9B29-49C2D3F1C66F}" destId="{E67D0AB8-B64D-4E6B-96F9-5B736ED44340}" srcOrd="4" destOrd="0" presId="urn:microsoft.com/office/officeart/2005/8/layout/list1"/>
    <dgm:cxn modelId="{43AA3697-D721-437F-9AEA-6B93946DF39C}" type="presParOf" srcId="{E67D0AB8-B64D-4E6B-96F9-5B736ED44340}" destId="{E38E9132-A454-4AB3-8D67-90B8F98877A9}" srcOrd="0" destOrd="0" presId="urn:microsoft.com/office/officeart/2005/8/layout/list1"/>
    <dgm:cxn modelId="{EFA47FD0-7CAB-4FFC-B55C-91E59A5D446B}" type="presParOf" srcId="{E67D0AB8-B64D-4E6B-96F9-5B736ED44340}" destId="{E495F9AF-5B08-4CCB-9E69-E34348D281E4}" srcOrd="1" destOrd="0" presId="urn:microsoft.com/office/officeart/2005/8/layout/list1"/>
    <dgm:cxn modelId="{DF122117-C8C3-40CE-89B5-4FB2376A62AC}" type="presParOf" srcId="{C166384D-22E3-4E2A-9B29-49C2D3F1C66F}" destId="{6E3C4435-ADDA-4A30-B96F-8FE7BCF89579}" srcOrd="5" destOrd="0" presId="urn:microsoft.com/office/officeart/2005/8/layout/list1"/>
    <dgm:cxn modelId="{316622D2-6010-4E11-A8B8-954CCCE03A74}" type="presParOf" srcId="{C166384D-22E3-4E2A-9B29-49C2D3F1C66F}" destId="{3F413462-991D-4F24-B225-D4656B396F5E}" srcOrd="6" destOrd="0" presId="urn:microsoft.com/office/officeart/2005/8/layout/list1"/>
    <dgm:cxn modelId="{4BC27BE4-753E-4B2E-A0DA-30255B0C7DD8}" type="presParOf" srcId="{C166384D-22E3-4E2A-9B29-49C2D3F1C66F}" destId="{0E258603-04FF-4933-B826-10F741B0F806}" srcOrd="7" destOrd="0" presId="urn:microsoft.com/office/officeart/2005/8/layout/list1"/>
    <dgm:cxn modelId="{B2C9C644-4DEF-4A01-8FAA-AF0BA11035A8}" type="presParOf" srcId="{C166384D-22E3-4E2A-9B29-49C2D3F1C66F}" destId="{F07A248F-8271-49C2-8432-9D39C4674C59}" srcOrd="8" destOrd="0" presId="urn:microsoft.com/office/officeart/2005/8/layout/list1"/>
    <dgm:cxn modelId="{60B7A649-4040-4531-B423-727EA8FACBF5}" type="presParOf" srcId="{F07A248F-8271-49C2-8432-9D39C4674C59}" destId="{ABA2755B-0F7B-4E65-9F40-FF64FB6DDB8A}" srcOrd="0" destOrd="0" presId="urn:microsoft.com/office/officeart/2005/8/layout/list1"/>
    <dgm:cxn modelId="{29BB3A94-0718-4F4E-BC2C-7EA67F1A8C5C}" type="presParOf" srcId="{F07A248F-8271-49C2-8432-9D39C4674C59}" destId="{2CB2329B-DCB2-422C-8E95-2772E2283059}" srcOrd="1" destOrd="0" presId="urn:microsoft.com/office/officeart/2005/8/layout/list1"/>
    <dgm:cxn modelId="{2D9EB28E-8D85-4A31-98E3-54D5A46893CB}" type="presParOf" srcId="{C166384D-22E3-4E2A-9B29-49C2D3F1C66F}" destId="{11F768CB-73A7-4BFE-A6D4-3E5A6B68A126}" srcOrd="9" destOrd="0" presId="urn:microsoft.com/office/officeart/2005/8/layout/list1"/>
    <dgm:cxn modelId="{7FBFCD0B-C538-4A6B-A227-FE3767FA4D7F}" type="presParOf" srcId="{C166384D-22E3-4E2A-9B29-49C2D3F1C66F}" destId="{50BBB3C4-91F3-4739-A5F6-2090A526D475}" srcOrd="10" destOrd="0" presId="urn:microsoft.com/office/officeart/2005/8/layout/list1"/>
    <dgm:cxn modelId="{CDEA46D9-34D5-4C75-83D4-BCCE952AD868}" type="presParOf" srcId="{C166384D-22E3-4E2A-9B29-49C2D3F1C66F}" destId="{200FDAE6-9C44-4290-AEDA-5CD2F6223CC0}" srcOrd="11" destOrd="0" presId="urn:microsoft.com/office/officeart/2005/8/layout/list1"/>
    <dgm:cxn modelId="{CCD9DF50-EAFF-439C-9258-6E7255130ACE}" type="presParOf" srcId="{C166384D-22E3-4E2A-9B29-49C2D3F1C66F}" destId="{CFAFB9B1-D088-4707-9230-327E872DA410}" srcOrd="12" destOrd="0" presId="urn:microsoft.com/office/officeart/2005/8/layout/list1"/>
    <dgm:cxn modelId="{B92036AF-0860-4136-81FC-DAD018AF5AEC}" type="presParOf" srcId="{CFAFB9B1-D088-4707-9230-327E872DA410}" destId="{79C31361-1997-45CC-8C91-F9012B5573C0}" srcOrd="0" destOrd="0" presId="urn:microsoft.com/office/officeart/2005/8/layout/list1"/>
    <dgm:cxn modelId="{D9FE40AA-C60C-48B4-A999-5EC246F73891}" type="presParOf" srcId="{CFAFB9B1-D088-4707-9230-327E872DA410}" destId="{684AF5A4-2A4E-4351-B2E5-EFF5E2F64E63}" srcOrd="1" destOrd="0" presId="urn:microsoft.com/office/officeart/2005/8/layout/list1"/>
    <dgm:cxn modelId="{7626DA96-2A25-4AED-B2F6-93168982AFB3}" type="presParOf" srcId="{C166384D-22E3-4E2A-9B29-49C2D3F1C66F}" destId="{FFFEFEFB-5BB4-4D37-8909-99EA05CA0716}" srcOrd="13" destOrd="0" presId="urn:microsoft.com/office/officeart/2005/8/layout/list1"/>
    <dgm:cxn modelId="{DB8B26E3-CDA4-4FF8-BA64-545D5C448516}" type="presParOf" srcId="{C166384D-22E3-4E2A-9B29-49C2D3F1C66F}" destId="{33F0959A-B798-458C-AF3D-E4306026F958}" srcOrd="14" destOrd="0" presId="urn:microsoft.com/office/officeart/2005/8/layout/list1"/>
    <dgm:cxn modelId="{E17C5B2E-F0A9-4E78-8CFC-7B11BE013C9F}" type="presParOf" srcId="{C166384D-22E3-4E2A-9B29-49C2D3F1C66F}" destId="{9B0D37D8-BB8E-4A3C-919E-44AC69A4B2AC}" srcOrd="15" destOrd="0" presId="urn:microsoft.com/office/officeart/2005/8/layout/list1"/>
    <dgm:cxn modelId="{ADBF0E15-6FEC-4F90-8639-A1BD4E3CD066}" type="presParOf" srcId="{C166384D-22E3-4E2A-9B29-49C2D3F1C66F}" destId="{3802D244-988D-4900-A539-60A28F8C7916}" srcOrd="16" destOrd="0" presId="urn:microsoft.com/office/officeart/2005/8/layout/list1"/>
    <dgm:cxn modelId="{145947D4-C1A8-4806-849E-7D6CF44A80A1}" type="presParOf" srcId="{3802D244-988D-4900-A539-60A28F8C7916}" destId="{7937FA41-D36E-4A2F-B9F2-655A8325E25C}" srcOrd="0" destOrd="0" presId="urn:microsoft.com/office/officeart/2005/8/layout/list1"/>
    <dgm:cxn modelId="{536EBE0F-7009-43E7-9880-2FDE26E85598}" type="presParOf" srcId="{3802D244-988D-4900-A539-60A28F8C7916}" destId="{D35F8348-ACEB-4482-B6A7-E6A3CE52F2E1}" srcOrd="1" destOrd="0" presId="urn:microsoft.com/office/officeart/2005/8/layout/list1"/>
    <dgm:cxn modelId="{172BD897-2D8F-410E-B437-668F6B2F8F90}" type="presParOf" srcId="{C166384D-22E3-4E2A-9B29-49C2D3F1C66F}" destId="{B7B4710A-6190-4694-B60D-87C4648539B6}" srcOrd="17" destOrd="0" presId="urn:microsoft.com/office/officeart/2005/8/layout/list1"/>
    <dgm:cxn modelId="{563311E6-ADF2-40BC-AD26-1051E1B4B69A}" type="presParOf" srcId="{C166384D-22E3-4E2A-9B29-49C2D3F1C66F}" destId="{E97A81C1-894B-4919-9C14-E3C0C297B5DB}" srcOrd="18" destOrd="0" presId="urn:microsoft.com/office/officeart/2005/8/layout/list1"/>
    <dgm:cxn modelId="{BD99854D-FD71-456C-9258-3C14BA648200}" type="presParOf" srcId="{C166384D-22E3-4E2A-9B29-49C2D3F1C66F}" destId="{B76BC2F6-BADC-4B58-8848-3DE378F0E5AD}" srcOrd="19" destOrd="0" presId="urn:microsoft.com/office/officeart/2005/8/layout/list1"/>
    <dgm:cxn modelId="{118091CB-ACE2-4316-BF13-6C313F0E8275}" type="presParOf" srcId="{C166384D-22E3-4E2A-9B29-49C2D3F1C66F}" destId="{D6018061-2B0A-4025-BC16-A8807C8A780C}" srcOrd="20" destOrd="0" presId="urn:microsoft.com/office/officeart/2005/8/layout/list1"/>
    <dgm:cxn modelId="{F75FCB70-F9D3-4524-A0CB-9A62F16D856F}" type="presParOf" srcId="{D6018061-2B0A-4025-BC16-A8807C8A780C}" destId="{6C854930-D5DD-4812-8B5D-1628BF45CB3F}" srcOrd="0" destOrd="0" presId="urn:microsoft.com/office/officeart/2005/8/layout/list1"/>
    <dgm:cxn modelId="{BAC2032E-42A4-4813-8054-0787273A2C21}" type="presParOf" srcId="{D6018061-2B0A-4025-BC16-A8807C8A780C}" destId="{CA639D8D-501B-45D1-A3CB-A372B2D8EF88}" srcOrd="1" destOrd="0" presId="urn:microsoft.com/office/officeart/2005/8/layout/list1"/>
    <dgm:cxn modelId="{B4F4A7AB-2907-49F1-9E2B-6540BF56A68C}" type="presParOf" srcId="{C166384D-22E3-4E2A-9B29-49C2D3F1C66F}" destId="{1C6554D7-2F4A-4FF5-A401-AA648993AD1D}" srcOrd="21" destOrd="0" presId="urn:microsoft.com/office/officeart/2005/8/layout/list1"/>
    <dgm:cxn modelId="{846694B0-1BC9-499A-87DB-51B724F8A9AC}" type="presParOf" srcId="{C166384D-22E3-4E2A-9B29-49C2D3F1C66F}" destId="{E531EA6E-0281-43E7-A78C-6235290BAEA9}" srcOrd="22" destOrd="0" presId="urn:microsoft.com/office/officeart/2005/8/layout/list1"/>
    <dgm:cxn modelId="{C9E70AC6-327F-414F-B3E3-CDB3649E8707}" type="presParOf" srcId="{C166384D-22E3-4E2A-9B29-49C2D3F1C66F}" destId="{DF5B5F4F-6D70-428E-86E7-695C4425A5E0}" srcOrd="23" destOrd="0" presId="urn:microsoft.com/office/officeart/2005/8/layout/list1"/>
    <dgm:cxn modelId="{74E193A8-468D-48C9-A41C-E8A71E74022D}" type="presParOf" srcId="{C166384D-22E3-4E2A-9B29-49C2D3F1C66F}" destId="{C2113D40-3648-4EF4-B476-292815FCB810}" srcOrd="24" destOrd="0" presId="urn:microsoft.com/office/officeart/2005/8/layout/list1"/>
    <dgm:cxn modelId="{2A4DCCB5-F93D-4769-B11D-29C037352D38}" type="presParOf" srcId="{C2113D40-3648-4EF4-B476-292815FCB810}" destId="{D02487EC-3C17-4DB4-B837-B413489D9251}" srcOrd="0" destOrd="0" presId="urn:microsoft.com/office/officeart/2005/8/layout/list1"/>
    <dgm:cxn modelId="{C439737A-F683-4E2E-A28D-D55B4FFFFD18}" type="presParOf" srcId="{C2113D40-3648-4EF4-B476-292815FCB810}" destId="{A746B9AD-4C1D-4EEA-9EC7-8D1F4A97F5D9}" srcOrd="1" destOrd="0" presId="urn:microsoft.com/office/officeart/2005/8/layout/list1"/>
    <dgm:cxn modelId="{F12D8F7F-2694-49B8-8C45-0034FDAA70DA}" type="presParOf" srcId="{C166384D-22E3-4E2A-9B29-49C2D3F1C66F}" destId="{D0ADE51D-73BF-4A16-9707-17CAD4106AB8}" srcOrd="25" destOrd="0" presId="urn:microsoft.com/office/officeart/2005/8/layout/list1"/>
    <dgm:cxn modelId="{AEF05D27-E663-418A-99CD-1A1020072552}" type="presParOf" srcId="{C166384D-22E3-4E2A-9B29-49C2D3F1C66F}" destId="{E369C4D6-39EF-4367-858D-58FB92AE4EF2}" srcOrd="26" destOrd="0" presId="urn:microsoft.com/office/officeart/2005/8/layout/lis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D1FE9917-14B3-4AE5-A3C1-28B702248E05}" type="doc">
      <dgm:prSet loTypeId="urn:microsoft.com/office/officeart/2005/8/layout/vList4" loCatId="list" qsTypeId="urn:microsoft.com/office/officeart/2005/8/quickstyle/simple1" qsCatId="simple" csTypeId="urn:microsoft.com/office/officeart/2005/8/colors/accent6_3" csCatId="accent6" phldr="1"/>
      <dgm:spPr/>
      <dgm:t>
        <a:bodyPr/>
        <a:lstStyle/>
        <a:p>
          <a:endParaRPr lang="es-ES"/>
        </a:p>
      </dgm:t>
    </dgm:pt>
    <dgm:pt modelId="{94EE6E65-BE83-4949-AF0F-5C149C06C4E0}">
      <dgm:prSet phldrT="[Texto]" phldr="1"/>
      <dgm:spPr/>
      <dgm:t>
        <a:bodyPr/>
        <a:lstStyle/>
        <a:p>
          <a:endParaRPr lang="es-ES" dirty="0"/>
        </a:p>
      </dgm:t>
    </dgm:pt>
    <dgm:pt modelId="{A8252679-3584-4886-90AB-ECAB0C989D47}" type="parTrans" cxnId="{66AAF307-5624-49D8-8E9D-AFAD2B6EC2BD}">
      <dgm:prSet/>
      <dgm:spPr/>
      <dgm:t>
        <a:bodyPr/>
        <a:lstStyle/>
        <a:p>
          <a:endParaRPr lang="es-ES"/>
        </a:p>
      </dgm:t>
    </dgm:pt>
    <dgm:pt modelId="{EFDB4009-F4CF-42DE-9B7A-3AD8093697A0}" type="sibTrans" cxnId="{66AAF307-5624-49D8-8E9D-AFAD2B6EC2BD}">
      <dgm:prSet/>
      <dgm:spPr/>
      <dgm:t>
        <a:bodyPr/>
        <a:lstStyle/>
        <a:p>
          <a:endParaRPr lang="es-ES"/>
        </a:p>
      </dgm:t>
    </dgm:pt>
    <dgm:pt modelId="{CEE13D00-3098-4470-8E92-6D1E2FB63150}">
      <dgm:prSet phldrT="[Texto]"/>
      <dgm:spPr/>
      <dgm:t>
        <a:bodyPr/>
        <a:lstStyle/>
        <a:p>
          <a:r>
            <a:rPr lang="es-EC" dirty="0" smtClean="0"/>
            <a:t>El 11 de junio de 2019, el Concejo Municipal por unanimidad se resolvió revertir el terreno que fue donado al Club Social Cultural y Deportivo Flavio Alfaro, para que sea donado al Cuerpo de Bomberos   y construir allí las instalaciones del Cuerpo de Bomberos</a:t>
          </a:r>
          <a:endParaRPr lang="es-ES" dirty="0"/>
        </a:p>
      </dgm:t>
    </dgm:pt>
    <dgm:pt modelId="{10BDC24F-4F5A-4FD6-BE2B-8B170168137F}" type="parTrans" cxnId="{C3F736DD-6E3F-4235-BFE7-1300029C6B41}">
      <dgm:prSet/>
      <dgm:spPr/>
      <dgm:t>
        <a:bodyPr/>
        <a:lstStyle/>
        <a:p>
          <a:endParaRPr lang="es-ES"/>
        </a:p>
      </dgm:t>
    </dgm:pt>
    <dgm:pt modelId="{1AEFC952-A226-46C1-8F94-10802854F786}" type="sibTrans" cxnId="{C3F736DD-6E3F-4235-BFE7-1300029C6B41}">
      <dgm:prSet/>
      <dgm:spPr/>
      <dgm:t>
        <a:bodyPr/>
        <a:lstStyle/>
        <a:p>
          <a:endParaRPr lang="es-ES"/>
        </a:p>
      </dgm:t>
    </dgm:pt>
    <dgm:pt modelId="{319DEF24-2079-4542-B4A5-37FDB9E98E99}">
      <dgm:prSet phldrT="[Texto]" phldr="1"/>
      <dgm:spPr/>
      <dgm:t>
        <a:bodyPr/>
        <a:lstStyle/>
        <a:p>
          <a:endParaRPr lang="es-ES"/>
        </a:p>
      </dgm:t>
    </dgm:pt>
    <dgm:pt modelId="{D7434652-309A-4703-BDDE-D71EB7E887B5}" type="parTrans" cxnId="{1AF772E1-8255-484E-9224-9EA3169EB74D}">
      <dgm:prSet/>
      <dgm:spPr/>
      <dgm:t>
        <a:bodyPr/>
        <a:lstStyle/>
        <a:p>
          <a:endParaRPr lang="es-ES"/>
        </a:p>
      </dgm:t>
    </dgm:pt>
    <dgm:pt modelId="{49F9672D-8B5A-4EFD-BC61-F3E7334E3F16}" type="sibTrans" cxnId="{1AF772E1-8255-484E-9224-9EA3169EB74D}">
      <dgm:prSet/>
      <dgm:spPr/>
      <dgm:t>
        <a:bodyPr/>
        <a:lstStyle/>
        <a:p>
          <a:endParaRPr lang="es-ES"/>
        </a:p>
      </dgm:t>
    </dgm:pt>
    <dgm:pt modelId="{5D31717D-A597-4B12-A6F2-780BFD352A93}">
      <dgm:prSet phldrT="[Texto]"/>
      <dgm:spPr/>
      <dgm:t>
        <a:bodyPr/>
        <a:lstStyle/>
        <a:p>
          <a:r>
            <a:rPr lang="es-EC" dirty="0" smtClean="0"/>
            <a:t>El 2 de julio, tras el análisis de informe presentado por el Jefe del patio de máquinas se procedió a constatar la situación del equipo caminero, por lo que se decidió de manera unánime declarar en estado de emergencia el patio de máquinas para que se proceda con la reparación de las máquinas y el equipo caminero.</a:t>
          </a:r>
          <a:endParaRPr lang="es-ES" dirty="0"/>
        </a:p>
      </dgm:t>
    </dgm:pt>
    <dgm:pt modelId="{3474CC4E-E2BA-4FFB-BF93-F695216E7231}" type="parTrans" cxnId="{834E13A5-EAF0-476F-9BE3-32290E583867}">
      <dgm:prSet/>
      <dgm:spPr/>
      <dgm:t>
        <a:bodyPr/>
        <a:lstStyle/>
        <a:p>
          <a:endParaRPr lang="es-ES"/>
        </a:p>
      </dgm:t>
    </dgm:pt>
    <dgm:pt modelId="{642A429B-7261-4544-9858-0809D535255C}" type="sibTrans" cxnId="{834E13A5-EAF0-476F-9BE3-32290E583867}">
      <dgm:prSet/>
      <dgm:spPr/>
      <dgm:t>
        <a:bodyPr/>
        <a:lstStyle/>
        <a:p>
          <a:endParaRPr lang="es-ES"/>
        </a:p>
      </dgm:t>
    </dgm:pt>
    <dgm:pt modelId="{A62FF55F-3E90-432D-B3AB-926A183BD5CF}">
      <dgm:prSet phldrT="[Texto]"/>
      <dgm:spPr/>
      <dgm:t>
        <a:bodyPr/>
        <a:lstStyle/>
        <a:p>
          <a:r>
            <a:rPr lang="es-EC" dirty="0" smtClean="0"/>
            <a:t>Se ratificó el Convenio Marco de Cooperación Interinstitucional entre el Ministerio de Desarrollo Urbano y Vivienda y el Gobierno Autónomo Descentralizado Municipal del Cantón Flavio Alfaro (23 de agosto 2019- sesión extraordinaria)</a:t>
          </a:r>
          <a:endParaRPr lang="es-ES" dirty="0"/>
        </a:p>
      </dgm:t>
    </dgm:pt>
    <dgm:pt modelId="{A665E89D-D2B0-4BF7-A3C6-51839D61BFA4}" type="parTrans" cxnId="{71ED9C94-1FDB-4569-894F-185F978E0651}">
      <dgm:prSet/>
      <dgm:spPr/>
      <dgm:t>
        <a:bodyPr/>
        <a:lstStyle/>
        <a:p>
          <a:endParaRPr lang="es-ES"/>
        </a:p>
      </dgm:t>
    </dgm:pt>
    <dgm:pt modelId="{22FB51FB-C728-43EC-9143-2DDBDC70D570}" type="sibTrans" cxnId="{71ED9C94-1FDB-4569-894F-185F978E0651}">
      <dgm:prSet/>
      <dgm:spPr/>
      <dgm:t>
        <a:bodyPr/>
        <a:lstStyle/>
        <a:p>
          <a:endParaRPr lang="es-ES"/>
        </a:p>
      </dgm:t>
    </dgm:pt>
    <dgm:pt modelId="{661750A7-74FB-4650-88DF-F1DFB0910AFE}">
      <dgm:prSet phldrT="[Texto]" phldr="1"/>
      <dgm:spPr/>
      <dgm:t>
        <a:bodyPr/>
        <a:lstStyle/>
        <a:p>
          <a:endParaRPr lang="es-ES" dirty="0"/>
        </a:p>
      </dgm:t>
    </dgm:pt>
    <dgm:pt modelId="{288E28EA-BDD6-4D13-926D-FE11949DD04F}" type="parTrans" cxnId="{8B1E5C3D-CB10-464B-828B-52AD0398426C}">
      <dgm:prSet/>
      <dgm:spPr/>
      <dgm:t>
        <a:bodyPr/>
        <a:lstStyle/>
        <a:p>
          <a:endParaRPr lang="es-ES"/>
        </a:p>
      </dgm:t>
    </dgm:pt>
    <dgm:pt modelId="{CA8B4B24-4C05-4A62-8EA8-36B31C3F32FA}" type="sibTrans" cxnId="{8B1E5C3D-CB10-464B-828B-52AD0398426C}">
      <dgm:prSet/>
      <dgm:spPr/>
      <dgm:t>
        <a:bodyPr/>
        <a:lstStyle/>
        <a:p>
          <a:endParaRPr lang="es-ES"/>
        </a:p>
      </dgm:t>
    </dgm:pt>
    <dgm:pt modelId="{510C24D9-A23E-415A-A456-EF1A372A22B9}">
      <dgm:prSet phldrT="[Texto]"/>
      <dgm:spPr/>
      <dgm:t>
        <a:bodyPr/>
        <a:lstStyle/>
        <a:p>
          <a:r>
            <a:rPr lang="es-EC" dirty="0" smtClean="0"/>
            <a:t>Se declaró como Plan de Vivienda a los sectores “El Paraíso” y “Rancho Quemado” en sesión de Concejo Municipal del 6 de agosto de 2019.</a:t>
          </a:r>
          <a:endParaRPr lang="es-ES" dirty="0"/>
        </a:p>
      </dgm:t>
    </dgm:pt>
    <dgm:pt modelId="{8CE3B627-27A0-45B7-81DA-55EA9AEAAC5F}" type="parTrans" cxnId="{AF076AD3-8FBA-4FCE-A415-8034BBFDB0CD}">
      <dgm:prSet/>
      <dgm:spPr/>
      <dgm:t>
        <a:bodyPr/>
        <a:lstStyle/>
        <a:p>
          <a:endParaRPr lang="es-ES"/>
        </a:p>
      </dgm:t>
    </dgm:pt>
    <dgm:pt modelId="{7353E8CD-32B8-432E-8FE6-155D8F265583}" type="sibTrans" cxnId="{AF076AD3-8FBA-4FCE-A415-8034BBFDB0CD}">
      <dgm:prSet/>
      <dgm:spPr/>
      <dgm:t>
        <a:bodyPr/>
        <a:lstStyle/>
        <a:p>
          <a:endParaRPr lang="es-ES"/>
        </a:p>
      </dgm:t>
    </dgm:pt>
    <dgm:pt modelId="{E8B1586C-95DE-42BE-8804-CFA58B11102B}">
      <dgm:prSet phldrT="[Texto]"/>
      <dgm:spPr/>
      <dgm:t>
        <a:bodyPr/>
        <a:lstStyle/>
        <a:p>
          <a:r>
            <a:rPr lang="es-EC" dirty="0" smtClean="0"/>
            <a:t>En base al convenio con el MIDUVI, se ratificó la aprobación de transferencia de dominio de terrenos Municipales para el Plan de Vivienda de Interés social.</a:t>
          </a:r>
          <a:endParaRPr lang="es-ES" dirty="0"/>
        </a:p>
      </dgm:t>
    </dgm:pt>
    <dgm:pt modelId="{64721DAC-48ED-45E1-AA60-869DED23A2D6}" type="parTrans" cxnId="{403696B2-4012-42B2-9329-1FB83D18FFAA}">
      <dgm:prSet/>
      <dgm:spPr/>
      <dgm:t>
        <a:bodyPr/>
        <a:lstStyle/>
        <a:p>
          <a:endParaRPr lang="es-ES"/>
        </a:p>
      </dgm:t>
    </dgm:pt>
    <dgm:pt modelId="{85E2A2B4-5016-4410-A4F3-A5642A5A6BDC}" type="sibTrans" cxnId="{403696B2-4012-42B2-9329-1FB83D18FFAA}">
      <dgm:prSet/>
      <dgm:spPr/>
      <dgm:t>
        <a:bodyPr/>
        <a:lstStyle/>
        <a:p>
          <a:endParaRPr lang="es-ES"/>
        </a:p>
      </dgm:t>
    </dgm:pt>
    <dgm:pt modelId="{6838C223-8096-49ED-BA0C-2E4997C22A94}">
      <dgm:prSet phldrT="[Texto]"/>
      <dgm:spPr/>
      <dgm:t>
        <a:bodyPr/>
        <a:lstStyle/>
        <a:p>
          <a:r>
            <a:rPr lang="es-EC" dirty="0" smtClean="0"/>
            <a:t>El 5 de junio de 2019 declaramos en emergencia el estado de la red vial urbana y rural, luego de analizar el informe presentado por el Director Obras y Servicios Públicos.</a:t>
          </a:r>
          <a:endParaRPr lang="es-ES" dirty="0"/>
        </a:p>
      </dgm:t>
    </dgm:pt>
    <dgm:pt modelId="{169B8E4A-9854-4F34-AC1E-92069E0BBF5B}" type="sibTrans" cxnId="{6D8EEEC0-9E2A-4614-8D80-5A659CC8C5A1}">
      <dgm:prSet/>
      <dgm:spPr/>
      <dgm:t>
        <a:bodyPr/>
        <a:lstStyle/>
        <a:p>
          <a:endParaRPr lang="es-ES"/>
        </a:p>
      </dgm:t>
    </dgm:pt>
    <dgm:pt modelId="{14A5FE38-BEFC-4DDC-A410-3E9EA0BC99AD}" type="parTrans" cxnId="{6D8EEEC0-9E2A-4614-8D80-5A659CC8C5A1}">
      <dgm:prSet/>
      <dgm:spPr/>
      <dgm:t>
        <a:bodyPr/>
        <a:lstStyle/>
        <a:p>
          <a:endParaRPr lang="es-ES"/>
        </a:p>
      </dgm:t>
    </dgm:pt>
    <dgm:pt modelId="{59E2B6E2-A591-43B3-929B-10240B09D5A9}" type="pres">
      <dgm:prSet presAssocID="{D1FE9917-14B3-4AE5-A3C1-28B702248E05}" presName="linear" presStyleCnt="0">
        <dgm:presLayoutVars>
          <dgm:dir/>
          <dgm:resizeHandles val="exact"/>
        </dgm:presLayoutVars>
      </dgm:prSet>
      <dgm:spPr/>
      <dgm:t>
        <a:bodyPr/>
        <a:lstStyle/>
        <a:p>
          <a:endParaRPr lang="es-ES"/>
        </a:p>
      </dgm:t>
    </dgm:pt>
    <dgm:pt modelId="{588705AE-DCC4-4085-86D0-CBF02E867E63}" type="pres">
      <dgm:prSet presAssocID="{94EE6E65-BE83-4949-AF0F-5C149C06C4E0}" presName="comp" presStyleCnt="0"/>
      <dgm:spPr/>
    </dgm:pt>
    <dgm:pt modelId="{FE217F22-E9FD-4C0C-8D81-B97258BBAB15}" type="pres">
      <dgm:prSet presAssocID="{94EE6E65-BE83-4949-AF0F-5C149C06C4E0}" presName="box" presStyleLbl="node1" presStyleIdx="0" presStyleCnt="3" custLinFactNeighborX="-4369" custLinFactNeighborY="1464"/>
      <dgm:spPr/>
      <dgm:t>
        <a:bodyPr/>
        <a:lstStyle/>
        <a:p>
          <a:endParaRPr lang="es-ES"/>
        </a:p>
      </dgm:t>
    </dgm:pt>
    <dgm:pt modelId="{D192F290-6D75-4DC6-936F-33ECC4C8EFAE}" type="pres">
      <dgm:prSet presAssocID="{94EE6E65-BE83-4949-AF0F-5C149C06C4E0}" presName="img" presStyleLbl="fgImgPlace1" presStyleIdx="0" presStyleCnt="3"/>
      <dgm:spPr>
        <a:blipFill rotWithShape="1">
          <a:blip xmlns:r="http://schemas.openxmlformats.org/officeDocument/2006/relationships" r:embed="rId1" cstate="email">
            <a:extLst>
              <a:ext uri="{28A0092B-C50C-407E-A947-70E740481C1C}">
                <a14:useLocalDpi xmlns:a14="http://schemas.microsoft.com/office/drawing/2010/main"/>
              </a:ext>
            </a:extLst>
          </a:blip>
          <a:stretch>
            <a:fillRect/>
          </a:stretch>
        </a:blipFill>
      </dgm:spPr>
      <dgm:t>
        <a:bodyPr/>
        <a:lstStyle/>
        <a:p>
          <a:endParaRPr lang="es-ES"/>
        </a:p>
      </dgm:t>
    </dgm:pt>
    <dgm:pt modelId="{1BAB199D-3E30-4E15-AEA6-18C73FC8AF14}" type="pres">
      <dgm:prSet presAssocID="{94EE6E65-BE83-4949-AF0F-5C149C06C4E0}" presName="text" presStyleLbl="node1" presStyleIdx="0" presStyleCnt="3">
        <dgm:presLayoutVars>
          <dgm:bulletEnabled val="1"/>
        </dgm:presLayoutVars>
      </dgm:prSet>
      <dgm:spPr/>
      <dgm:t>
        <a:bodyPr/>
        <a:lstStyle/>
        <a:p>
          <a:endParaRPr lang="es-ES"/>
        </a:p>
      </dgm:t>
    </dgm:pt>
    <dgm:pt modelId="{D71321B7-7883-4576-BCEB-61986F3009C8}" type="pres">
      <dgm:prSet presAssocID="{EFDB4009-F4CF-42DE-9B7A-3AD8093697A0}" presName="spacer" presStyleCnt="0"/>
      <dgm:spPr/>
    </dgm:pt>
    <dgm:pt modelId="{0DB4FB75-44AB-4991-A6CA-AB6EEDDE3BB5}" type="pres">
      <dgm:prSet presAssocID="{319DEF24-2079-4542-B4A5-37FDB9E98E99}" presName="comp" presStyleCnt="0"/>
      <dgm:spPr/>
    </dgm:pt>
    <dgm:pt modelId="{5DCB33FC-9A74-4D71-A047-A13EFF6E9583}" type="pres">
      <dgm:prSet presAssocID="{319DEF24-2079-4542-B4A5-37FDB9E98E99}" presName="box" presStyleLbl="node1" presStyleIdx="1" presStyleCnt="3"/>
      <dgm:spPr/>
      <dgm:t>
        <a:bodyPr/>
        <a:lstStyle/>
        <a:p>
          <a:endParaRPr lang="es-ES"/>
        </a:p>
      </dgm:t>
    </dgm:pt>
    <dgm:pt modelId="{B5EE428C-C317-47C0-96CE-8ACD509758E3}" type="pres">
      <dgm:prSet presAssocID="{319DEF24-2079-4542-B4A5-37FDB9E98E99}" presName="img" presStyleLbl="fgImgPlace1" presStyleIdx="1" presStyleCnt="3"/>
      <dgm:spPr>
        <a:blipFill rotWithShape="1">
          <a:blip xmlns:r="http://schemas.openxmlformats.org/officeDocument/2006/relationships" r:embed="rId2" cstate="email">
            <a:extLst>
              <a:ext uri="{28A0092B-C50C-407E-A947-70E740481C1C}">
                <a14:useLocalDpi xmlns:a14="http://schemas.microsoft.com/office/drawing/2010/main"/>
              </a:ext>
            </a:extLst>
          </a:blip>
          <a:stretch>
            <a:fillRect/>
          </a:stretch>
        </a:blipFill>
      </dgm:spPr>
      <dgm:t>
        <a:bodyPr/>
        <a:lstStyle/>
        <a:p>
          <a:endParaRPr lang="es-ES"/>
        </a:p>
      </dgm:t>
    </dgm:pt>
    <dgm:pt modelId="{44B5DDCE-153F-46B3-B929-6D26FAD24C2A}" type="pres">
      <dgm:prSet presAssocID="{319DEF24-2079-4542-B4A5-37FDB9E98E99}" presName="text" presStyleLbl="node1" presStyleIdx="1" presStyleCnt="3">
        <dgm:presLayoutVars>
          <dgm:bulletEnabled val="1"/>
        </dgm:presLayoutVars>
      </dgm:prSet>
      <dgm:spPr/>
      <dgm:t>
        <a:bodyPr/>
        <a:lstStyle/>
        <a:p>
          <a:endParaRPr lang="es-ES"/>
        </a:p>
      </dgm:t>
    </dgm:pt>
    <dgm:pt modelId="{A576B1C1-B35B-48BF-BA68-B41BEFE7800B}" type="pres">
      <dgm:prSet presAssocID="{49F9672D-8B5A-4EFD-BC61-F3E7334E3F16}" presName="spacer" presStyleCnt="0"/>
      <dgm:spPr/>
    </dgm:pt>
    <dgm:pt modelId="{439F53C4-3414-44E0-89E5-6CAB72AF5604}" type="pres">
      <dgm:prSet presAssocID="{661750A7-74FB-4650-88DF-F1DFB0910AFE}" presName="comp" presStyleCnt="0"/>
      <dgm:spPr/>
    </dgm:pt>
    <dgm:pt modelId="{3FA1BBA2-4D11-4FB2-96B5-3A23C2318A4F}" type="pres">
      <dgm:prSet presAssocID="{661750A7-74FB-4650-88DF-F1DFB0910AFE}" presName="box" presStyleLbl="node1" presStyleIdx="2" presStyleCnt="3"/>
      <dgm:spPr/>
      <dgm:t>
        <a:bodyPr/>
        <a:lstStyle/>
        <a:p>
          <a:endParaRPr lang="es-ES"/>
        </a:p>
      </dgm:t>
    </dgm:pt>
    <dgm:pt modelId="{84B81C4B-B836-4640-9806-34F3D496BDB2}" type="pres">
      <dgm:prSet presAssocID="{661750A7-74FB-4650-88DF-F1DFB0910AFE}" presName="img" presStyleLbl="fgImgPlace1" presStyleIdx="2" presStyleCnt="3"/>
      <dgm:spPr>
        <a:blipFill rotWithShape="1">
          <a:blip xmlns:r="http://schemas.openxmlformats.org/officeDocument/2006/relationships" r:embed="rId3" cstate="email">
            <a:extLst>
              <a:ext uri="{28A0092B-C50C-407E-A947-70E740481C1C}">
                <a14:useLocalDpi xmlns:a14="http://schemas.microsoft.com/office/drawing/2010/main"/>
              </a:ext>
            </a:extLst>
          </a:blip>
          <a:stretch>
            <a:fillRect/>
          </a:stretch>
        </a:blipFill>
      </dgm:spPr>
      <dgm:t>
        <a:bodyPr/>
        <a:lstStyle/>
        <a:p>
          <a:endParaRPr lang="es-ES"/>
        </a:p>
      </dgm:t>
    </dgm:pt>
    <dgm:pt modelId="{00C7151E-E21F-4FEB-AB78-04FC791983A4}" type="pres">
      <dgm:prSet presAssocID="{661750A7-74FB-4650-88DF-F1DFB0910AFE}" presName="text" presStyleLbl="node1" presStyleIdx="2" presStyleCnt="3">
        <dgm:presLayoutVars>
          <dgm:bulletEnabled val="1"/>
        </dgm:presLayoutVars>
      </dgm:prSet>
      <dgm:spPr/>
      <dgm:t>
        <a:bodyPr/>
        <a:lstStyle/>
        <a:p>
          <a:endParaRPr lang="es-ES"/>
        </a:p>
      </dgm:t>
    </dgm:pt>
  </dgm:ptLst>
  <dgm:cxnLst>
    <dgm:cxn modelId="{91D0131A-2108-4E86-9943-2479B3C3A47D}" type="presOf" srcId="{510C24D9-A23E-415A-A456-EF1A372A22B9}" destId="{3FA1BBA2-4D11-4FB2-96B5-3A23C2318A4F}" srcOrd="0" destOrd="1" presId="urn:microsoft.com/office/officeart/2005/8/layout/vList4"/>
    <dgm:cxn modelId="{834E13A5-EAF0-476F-9BE3-32290E583867}" srcId="{319DEF24-2079-4542-B4A5-37FDB9E98E99}" destId="{5D31717D-A597-4B12-A6F2-780BFD352A93}" srcOrd="0" destOrd="0" parTransId="{3474CC4E-E2BA-4FFB-BF93-F695216E7231}" sibTransId="{642A429B-7261-4544-9858-0809D535255C}"/>
    <dgm:cxn modelId="{F53DB22C-9BA2-44CF-A2E1-2C384A25BA96}" type="presOf" srcId="{661750A7-74FB-4650-88DF-F1DFB0910AFE}" destId="{3FA1BBA2-4D11-4FB2-96B5-3A23C2318A4F}" srcOrd="0" destOrd="0" presId="urn:microsoft.com/office/officeart/2005/8/layout/vList4"/>
    <dgm:cxn modelId="{742608D3-E6C8-4152-AB02-11EB323A4AA2}" type="presOf" srcId="{6838C223-8096-49ED-BA0C-2E4997C22A94}" destId="{1BAB199D-3E30-4E15-AEA6-18C73FC8AF14}" srcOrd="1" destOrd="1" presId="urn:microsoft.com/office/officeart/2005/8/layout/vList4"/>
    <dgm:cxn modelId="{6186309D-4E70-4A95-B06F-6135A5592410}" type="presOf" srcId="{510C24D9-A23E-415A-A456-EF1A372A22B9}" destId="{00C7151E-E21F-4FEB-AB78-04FC791983A4}" srcOrd="1" destOrd="1" presId="urn:microsoft.com/office/officeart/2005/8/layout/vList4"/>
    <dgm:cxn modelId="{05455B52-2005-4AB1-A728-535EF4B5B8A2}" type="presOf" srcId="{CEE13D00-3098-4470-8E92-6D1E2FB63150}" destId="{FE217F22-E9FD-4C0C-8D81-B97258BBAB15}" srcOrd="0" destOrd="2" presId="urn:microsoft.com/office/officeart/2005/8/layout/vList4"/>
    <dgm:cxn modelId="{9D6E819F-7792-4E06-B250-092BDB823EA3}" type="presOf" srcId="{94EE6E65-BE83-4949-AF0F-5C149C06C4E0}" destId="{FE217F22-E9FD-4C0C-8D81-B97258BBAB15}" srcOrd="0" destOrd="0" presId="urn:microsoft.com/office/officeart/2005/8/layout/vList4"/>
    <dgm:cxn modelId="{69E6633E-4F92-4515-A66E-04208015EABC}" type="presOf" srcId="{5D31717D-A597-4B12-A6F2-780BFD352A93}" destId="{5DCB33FC-9A74-4D71-A047-A13EFF6E9583}" srcOrd="0" destOrd="1" presId="urn:microsoft.com/office/officeart/2005/8/layout/vList4"/>
    <dgm:cxn modelId="{92FDEF74-B4C9-407A-8976-7C7A45DF597D}" type="presOf" srcId="{CEE13D00-3098-4470-8E92-6D1E2FB63150}" destId="{1BAB199D-3E30-4E15-AEA6-18C73FC8AF14}" srcOrd="1" destOrd="2" presId="urn:microsoft.com/office/officeart/2005/8/layout/vList4"/>
    <dgm:cxn modelId="{6E0E206C-DBD6-4BF1-BA4C-2A73679887EC}" type="presOf" srcId="{5D31717D-A597-4B12-A6F2-780BFD352A93}" destId="{44B5DDCE-153F-46B3-B929-6D26FAD24C2A}" srcOrd="1" destOrd="1" presId="urn:microsoft.com/office/officeart/2005/8/layout/vList4"/>
    <dgm:cxn modelId="{8B1E5C3D-CB10-464B-828B-52AD0398426C}" srcId="{D1FE9917-14B3-4AE5-A3C1-28B702248E05}" destId="{661750A7-74FB-4650-88DF-F1DFB0910AFE}" srcOrd="2" destOrd="0" parTransId="{288E28EA-BDD6-4D13-926D-FE11949DD04F}" sibTransId="{CA8B4B24-4C05-4A62-8EA8-36B31C3F32FA}"/>
    <dgm:cxn modelId="{AF076AD3-8FBA-4FCE-A415-8034BBFDB0CD}" srcId="{661750A7-74FB-4650-88DF-F1DFB0910AFE}" destId="{510C24D9-A23E-415A-A456-EF1A372A22B9}" srcOrd="0" destOrd="0" parTransId="{8CE3B627-27A0-45B7-81DA-55EA9AEAAC5F}" sibTransId="{7353E8CD-32B8-432E-8FE6-155D8F265583}"/>
    <dgm:cxn modelId="{D5105940-65AC-447B-B730-7E74811C221C}" type="presOf" srcId="{6838C223-8096-49ED-BA0C-2E4997C22A94}" destId="{FE217F22-E9FD-4C0C-8D81-B97258BBAB15}" srcOrd="0" destOrd="1" presId="urn:microsoft.com/office/officeart/2005/8/layout/vList4"/>
    <dgm:cxn modelId="{C3F736DD-6E3F-4235-BFE7-1300029C6B41}" srcId="{94EE6E65-BE83-4949-AF0F-5C149C06C4E0}" destId="{CEE13D00-3098-4470-8E92-6D1E2FB63150}" srcOrd="1" destOrd="0" parTransId="{10BDC24F-4F5A-4FD6-BE2B-8B170168137F}" sibTransId="{1AEFC952-A226-46C1-8F94-10802854F786}"/>
    <dgm:cxn modelId="{47748BFB-AFB5-4F23-8138-8D4FDB5EA1D9}" type="presOf" srcId="{A62FF55F-3E90-432D-B3AB-926A183BD5CF}" destId="{5DCB33FC-9A74-4D71-A047-A13EFF6E9583}" srcOrd="0" destOrd="2" presId="urn:microsoft.com/office/officeart/2005/8/layout/vList4"/>
    <dgm:cxn modelId="{94649AA5-1F57-4E14-9E1D-4B1155BF7966}" type="presOf" srcId="{A62FF55F-3E90-432D-B3AB-926A183BD5CF}" destId="{44B5DDCE-153F-46B3-B929-6D26FAD24C2A}" srcOrd="1" destOrd="2" presId="urn:microsoft.com/office/officeart/2005/8/layout/vList4"/>
    <dgm:cxn modelId="{FF4AD7DB-E859-47DA-9728-BCFCC0A12897}" type="presOf" srcId="{D1FE9917-14B3-4AE5-A3C1-28B702248E05}" destId="{59E2B6E2-A591-43B3-929B-10240B09D5A9}" srcOrd="0" destOrd="0" presId="urn:microsoft.com/office/officeart/2005/8/layout/vList4"/>
    <dgm:cxn modelId="{A9AD8B10-824B-4650-8324-26259C907D52}" type="presOf" srcId="{661750A7-74FB-4650-88DF-F1DFB0910AFE}" destId="{00C7151E-E21F-4FEB-AB78-04FC791983A4}" srcOrd="1" destOrd="0" presId="urn:microsoft.com/office/officeart/2005/8/layout/vList4"/>
    <dgm:cxn modelId="{66AAF307-5624-49D8-8E9D-AFAD2B6EC2BD}" srcId="{D1FE9917-14B3-4AE5-A3C1-28B702248E05}" destId="{94EE6E65-BE83-4949-AF0F-5C149C06C4E0}" srcOrd="0" destOrd="0" parTransId="{A8252679-3584-4886-90AB-ECAB0C989D47}" sibTransId="{EFDB4009-F4CF-42DE-9B7A-3AD8093697A0}"/>
    <dgm:cxn modelId="{A00CDC5F-BD7B-4AFE-B254-09FB0D6D6475}" type="presOf" srcId="{94EE6E65-BE83-4949-AF0F-5C149C06C4E0}" destId="{1BAB199D-3E30-4E15-AEA6-18C73FC8AF14}" srcOrd="1" destOrd="0" presId="urn:microsoft.com/office/officeart/2005/8/layout/vList4"/>
    <dgm:cxn modelId="{6B70C400-4A4D-40F0-AACC-A71BD48ED9B8}" type="presOf" srcId="{319DEF24-2079-4542-B4A5-37FDB9E98E99}" destId="{44B5DDCE-153F-46B3-B929-6D26FAD24C2A}" srcOrd="1" destOrd="0" presId="urn:microsoft.com/office/officeart/2005/8/layout/vList4"/>
    <dgm:cxn modelId="{1AF772E1-8255-484E-9224-9EA3169EB74D}" srcId="{D1FE9917-14B3-4AE5-A3C1-28B702248E05}" destId="{319DEF24-2079-4542-B4A5-37FDB9E98E99}" srcOrd="1" destOrd="0" parTransId="{D7434652-309A-4703-BDDE-D71EB7E887B5}" sibTransId="{49F9672D-8B5A-4EFD-BC61-F3E7334E3F16}"/>
    <dgm:cxn modelId="{6D8EEEC0-9E2A-4614-8D80-5A659CC8C5A1}" srcId="{94EE6E65-BE83-4949-AF0F-5C149C06C4E0}" destId="{6838C223-8096-49ED-BA0C-2E4997C22A94}" srcOrd="0" destOrd="0" parTransId="{14A5FE38-BEFC-4DDC-A410-3E9EA0BC99AD}" sibTransId="{169B8E4A-9854-4F34-AC1E-92069E0BBF5B}"/>
    <dgm:cxn modelId="{71ED9C94-1FDB-4569-894F-185F978E0651}" srcId="{319DEF24-2079-4542-B4A5-37FDB9E98E99}" destId="{A62FF55F-3E90-432D-B3AB-926A183BD5CF}" srcOrd="1" destOrd="0" parTransId="{A665E89D-D2B0-4BF7-A3C6-51839D61BFA4}" sibTransId="{22FB51FB-C728-43EC-9143-2DDBDC70D570}"/>
    <dgm:cxn modelId="{403696B2-4012-42B2-9329-1FB83D18FFAA}" srcId="{661750A7-74FB-4650-88DF-F1DFB0910AFE}" destId="{E8B1586C-95DE-42BE-8804-CFA58B11102B}" srcOrd="1" destOrd="0" parTransId="{64721DAC-48ED-45E1-AA60-869DED23A2D6}" sibTransId="{85E2A2B4-5016-4410-A4F3-A5642A5A6BDC}"/>
    <dgm:cxn modelId="{1EBFB4ED-13A3-4BD8-A7ED-A6F88EB8412F}" type="presOf" srcId="{E8B1586C-95DE-42BE-8804-CFA58B11102B}" destId="{00C7151E-E21F-4FEB-AB78-04FC791983A4}" srcOrd="1" destOrd="2" presId="urn:microsoft.com/office/officeart/2005/8/layout/vList4"/>
    <dgm:cxn modelId="{9B579FA9-4A94-491E-AE51-21EA26C480F3}" type="presOf" srcId="{E8B1586C-95DE-42BE-8804-CFA58B11102B}" destId="{3FA1BBA2-4D11-4FB2-96B5-3A23C2318A4F}" srcOrd="0" destOrd="2" presId="urn:microsoft.com/office/officeart/2005/8/layout/vList4"/>
    <dgm:cxn modelId="{EDE43CF2-D66F-46B0-8F99-72294E792B1E}" type="presOf" srcId="{319DEF24-2079-4542-B4A5-37FDB9E98E99}" destId="{5DCB33FC-9A74-4D71-A047-A13EFF6E9583}" srcOrd="0" destOrd="0" presId="urn:microsoft.com/office/officeart/2005/8/layout/vList4"/>
    <dgm:cxn modelId="{8D08B480-EA81-4F6F-9E5E-620E04555A40}" type="presParOf" srcId="{59E2B6E2-A591-43B3-929B-10240B09D5A9}" destId="{588705AE-DCC4-4085-86D0-CBF02E867E63}" srcOrd="0" destOrd="0" presId="urn:microsoft.com/office/officeart/2005/8/layout/vList4"/>
    <dgm:cxn modelId="{EFC0FE3C-569E-452B-B038-1DE60D6CB129}" type="presParOf" srcId="{588705AE-DCC4-4085-86D0-CBF02E867E63}" destId="{FE217F22-E9FD-4C0C-8D81-B97258BBAB15}" srcOrd="0" destOrd="0" presId="urn:microsoft.com/office/officeart/2005/8/layout/vList4"/>
    <dgm:cxn modelId="{CCED1617-8CB2-47A3-BF53-44C4ECF8178E}" type="presParOf" srcId="{588705AE-DCC4-4085-86D0-CBF02E867E63}" destId="{D192F290-6D75-4DC6-936F-33ECC4C8EFAE}" srcOrd="1" destOrd="0" presId="urn:microsoft.com/office/officeart/2005/8/layout/vList4"/>
    <dgm:cxn modelId="{0F339169-E287-48D9-93D3-E2540A2CA3C9}" type="presParOf" srcId="{588705AE-DCC4-4085-86D0-CBF02E867E63}" destId="{1BAB199D-3E30-4E15-AEA6-18C73FC8AF14}" srcOrd="2" destOrd="0" presId="urn:microsoft.com/office/officeart/2005/8/layout/vList4"/>
    <dgm:cxn modelId="{1467B5B1-0DF1-43C7-B8A5-D20A1D63BD60}" type="presParOf" srcId="{59E2B6E2-A591-43B3-929B-10240B09D5A9}" destId="{D71321B7-7883-4576-BCEB-61986F3009C8}" srcOrd="1" destOrd="0" presId="urn:microsoft.com/office/officeart/2005/8/layout/vList4"/>
    <dgm:cxn modelId="{AD1390E3-3D49-4CBE-8420-4F7C294B2413}" type="presParOf" srcId="{59E2B6E2-A591-43B3-929B-10240B09D5A9}" destId="{0DB4FB75-44AB-4991-A6CA-AB6EEDDE3BB5}" srcOrd="2" destOrd="0" presId="urn:microsoft.com/office/officeart/2005/8/layout/vList4"/>
    <dgm:cxn modelId="{5AF0346A-4F81-4036-9E40-3300D6D5B9CC}" type="presParOf" srcId="{0DB4FB75-44AB-4991-A6CA-AB6EEDDE3BB5}" destId="{5DCB33FC-9A74-4D71-A047-A13EFF6E9583}" srcOrd="0" destOrd="0" presId="urn:microsoft.com/office/officeart/2005/8/layout/vList4"/>
    <dgm:cxn modelId="{D469406C-D171-42A3-A2A6-D539E662F13C}" type="presParOf" srcId="{0DB4FB75-44AB-4991-A6CA-AB6EEDDE3BB5}" destId="{B5EE428C-C317-47C0-96CE-8ACD509758E3}" srcOrd="1" destOrd="0" presId="urn:microsoft.com/office/officeart/2005/8/layout/vList4"/>
    <dgm:cxn modelId="{39CDD676-7CA6-474C-8864-D1907333EC0D}" type="presParOf" srcId="{0DB4FB75-44AB-4991-A6CA-AB6EEDDE3BB5}" destId="{44B5DDCE-153F-46B3-B929-6D26FAD24C2A}" srcOrd="2" destOrd="0" presId="urn:microsoft.com/office/officeart/2005/8/layout/vList4"/>
    <dgm:cxn modelId="{26A4848B-3EFF-4D52-BED8-C9B08B088E0A}" type="presParOf" srcId="{59E2B6E2-A591-43B3-929B-10240B09D5A9}" destId="{A576B1C1-B35B-48BF-BA68-B41BEFE7800B}" srcOrd="3" destOrd="0" presId="urn:microsoft.com/office/officeart/2005/8/layout/vList4"/>
    <dgm:cxn modelId="{90467B55-31FA-48A9-8C91-13411231C75E}" type="presParOf" srcId="{59E2B6E2-A591-43B3-929B-10240B09D5A9}" destId="{439F53C4-3414-44E0-89E5-6CAB72AF5604}" srcOrd="4" destOrd="0" presId="urn:microsoft.com/office/officeart/2005/8/layout/vList4"/>
    <dgm:cxn modelId="{5100434F-5830-4D9E-8037-9EF2B770B3B3}" type="presParOf" srcId="{439F53C4-3414-44E0-89E5-6CAB72AF5604}" destId="{3FA1BBA2-4D11-4FB2-96B5-3A23C2318A4F}" srcOrd="0" destOrd="0" presId="urn:microsoft.com/office/officeart/2005/8/layout/vList4"/>
    <dgm:cxn modelId="{63ED3C34-0546-4CB9-A53B-07DAFCF35B7A}" type="presParOf" srcId="{439F53C4-3414-44E0-89E5-6CAB72AF5604}" destId="{84B81C4B-B836-4640-9806-34F3D496BDB2}" srcOrd="1" destOrd="0" presId="urn:microsoft.com/office/officeart/2005/8/layout/vList4"/>
    <dgm:cxn modelId="{5351E0E6-9A8A-4F72-9CF6-D83C7B5770D5}" type="presParOf" srcId="{439F53C4-3414-44E0-89E5-6CAB72AF5604}" destId="{00C7151E-E21F-4FEB-AB78-04FC791983A4}" srcOrd="2" destOrd="0" presId="urn:microsoft.com/office/officeart/2005/8/layout/vList4"/>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81E196F5-517D-4584-A1B3-6C1005A30542}" type="doc">
      <dgm:prSet loTypeId="urn:microsoft.com/office/officeart/2008/layout/VerticalCurvedList" loCatId="list" qsTypeId="urn:microsoft.com/office/officeart/2005/8/quickstyle/simple4" qsCatId="simple" csTypeId="urn:microsoft.com/office/officeart/2005/8/colors/accent6_1" csCatId="accent6" phldr="1"/>
      <dgm:spPr/>
      <dgm:t>
        <a:bodyPr/>
        <a:lstStyle/>
        <a:p>
          <a:endParaRPr lang="es-ES"/>
        </a:p>
      </dgm:t>
    </dgm:pt>
    <dgm:pt modelId="{3CA531F8-B48B-486C-98A4-F704E0FF912C}">
      <dgm:prSet phldrT="[Texto]" custT="1"/>
      <dgm:spPr/>
      <dgm:t>
        <a:bodyPr/>
        <a:lstStyle/>
        <a:p>
          <a:r>
            <a:rPr lang="es-EC" sz="1400" dirty="0" smtClean="0"/>
            <a:t>Se realizó socialización con la ciudadanía para incrementar en el presupuesto prorrogado de 2019, la adquisición de computadoras personales o tablets para los bachilleres de la republica del cantón Flavio Alfaro del periodo lectivo 2019-2020 internet gratuito en el sector urbano de la ciudad y la Clínica Móvil, en coordinación con los representantes del sector educativo, con la ciudadanía y con los representantes del área de la salud. </a:t>
          </a:r>
        </a:p>
        <a:p>
          <a:r>
            <a:rPr lang="es-EC" sz="1400" dirty="0" smtClean="0"/>
            <a:t>El 14 de agosto en sesión extraordinaria se incorporó las partidas para la adquisición de tablets o computadores personales para los bachilleres de la republica del cantón Flavio Alfaro del periodo lectivo 2019-2020, del internet gratuitito para la comunidad y Clínica Móvil</a:t>
          </a:r>
          <a:endParaRPr lang="en-US" sz="1400" dirty="0" smtClean="0"/>
        </a:p>
      </dgm:t>
    </dgm:pt>
    <dgm:pt modelId="{E45441DC-C379-4D29-89A7-FF715DBBDCAD}" type="parTrans" cxnId="{FCAA63B2-3577-4245-92C2-C745D41194F0}">
      <dgm:prSet/>
      <dgm:spPr/>
      <dgm:t>
        <a:bodyPr/>
        <a:lstStyle/>
        <a:p>
          <a:endParaRPr lang="es-ES"/>
        </a:p>
      </dgm:t>
    </dgm:pt>
    <dgm:pt modelId="{236589C7-69AB-43FE-8B5F-A1E7D322FEBC}" type="sibTrans" cxnId="{FCAA63B2-3577-4245-92C2-C745D41194F0}">
      <dgm:prSet/>
      <dgm:spPr/>
      <dgm:t>
        <a:bodyPr/>
        <a:lstStyle/>
        <a:p>
          <a:endParaRPr lang="es-ES"/>
        </a:p>
      </dgm:t>
    </dgm:pt>
    <dgm:pt modelId="{328D5FEE-C963-4F6B-98F6-55DE26AF511C}">
      <dgm:prSet phldrT="[Texto]" custT="1"/>
      <dgm:spPr/>
      <dgm:t>
        <a:bodyPr/>
        <a:lstStyle/>
        <a:p>
          <a:r>
            <a:rPr lang="es-EC" sz="1400" dirty="0" smtClean="0"/>
            <a:t>Aprobación en primer debate del proyecto de presupuesto del GADM Flavio Alfaro para el año 2020 en sesión del 03 de diciembre de 2019.</a:t>
          </a:r>
        </a:p>
        <a:p>
          <a:r>
            <a:rPr lang="es-EC" sz="1400" dirty="0" smtClean="0"/>
            <a:t>Aprobación en segundo debate el proyecto de presupuesto del GAD Flavio Alfaro para el año 2020, en sesión ordinaria del 10 de diciembre de 2019.</a:t>
          </a:r>
          <a:endParaRPr lang="en-US" sz="1400" dirty="0" smtClean="0"/>
        </a:p>
      </dgm:t>
    </dgm:pt>
    <dgm:pt modelId="{C838153E-AD57-490A-BBA1-A7C530BBB67B}" type="parTrans" cxnId="{48F13EA6-024C-4C8D-9C9C-BAFBB0D5BDA2}">
      <dgm:prSet/>
      <dgm:spPr/>
      <dgm:t>
        <a:bodyPr/>
        <a:lstStyle/>
        <a:p>
          <a:endParaRPr lang="es-ES"/>
        </a:p>
      </dgm:t>
    </dgm:pt>
    <dgm:pt modelId="{F352DBBC-9978-4E63-A937-DFFC9C58B4D7}" type="sibTrans" cxnId="{48F13EA6-024C-4C8D-9C9C-BAFBB0D5BDA2}">
      <dgm:prSet/>
      <dgm:spPr/>
      <dgm:t>
        <a:bodyPr/>
        <a:lstStyle/>
        <a:p>
          <a:endParaRPr lang="es-ES"/>
        </a:p>
      </dgm:t>
    </dgm:pt>
    <dgm:pt modelId="{282C44BF-6149-4877-8A36-0BDB9413BF7D}">
      <dgm:prSet custT="1"/>
      <dgm:spPr/>
      <dgm:t>
        <a:bodyPr/>
        <a:lstStyle/>
        <a:p>
          <a:r>
            <a:rPr lang="es-EC" sz="1400" dirty="0" smtClean="0"/>
            <a:t>Socialización del presupuesto 2020 en segundo debate el 4 de diciembre de 2020 en la sala de sesiones del Concejo Municipal, se contó con la presencia del presidente de la Asamblea Local Ciudadana Flavio Alfaro.</a:t>
          </a:r>
          <a:endParaRPr lang="en-US" sz="1400" dirty="0"/>
        </a:p>
      </dgm:t>
    </dgm:pt>
    <dgm:pt modelId="{04519B05-6B40-4138-BAEF-FFBFDBD4C162}" type="parTrans" cxnId="{F7DB02D8-8067-464A-B141-B8C91761FBBB}">
      <dgm:prSet/>
      <dgm:spPr/>
      <dgm:t>
        <a:bodyPr/>
        <a:lstStyle/>
        <a:p>
          <a:endParaRPr lang="es-ES"/>
        </a:p>
      </dgm:t>
    </dgm:pt>
    <dgm:pt modelId="{50FD7D45-A01E-45D6-82FC-D83E217EB25D}" type="sibTrans" cxnId="{F7DB02D8-8067-464A-B141-B8C91761FBBB}">
      <dgm:prSet/>
      <dgm:spPr/>
      <dgm:t>
        <a:bodyPr/>
        <a:lstStyle/>
        <a:p>
          <a:endParaRPr lang="es-ES"/>
        </a:p>
      </dgm:t>
    </dgm:pt>
    <dgm:pt modelId="{5DC3324B-F020-4F2B-AE7F-0CBC6F7561AA}" type="pres">
      <dgm:prSet presAssocID="{81E196F5-517D-4584-A1B3-6C1005A30542}" presName="Name0" presStyleCnt="0">
        <dgm:presLayoutVars>
          <dgm:chMax val="7"/>
          <dgm:chPref val="7"/>
          <dgm:dir/>
        </dgm:presLayoutVars>
      </dgm:prSet>
      <dgm:spPr/>
      <dgm:t>
        <a:bodyPr/>
        <a:lstStyle/>
        <a:p>
          <a:endParaRPr lang="es-ES"/>
        </a:p>
      </dgm:t>
    </dgm:pt>
    <dgm:pt modelId="{90A53C52-0F43-4F8B-A5EB-78ACB24B9D3A}" type="pres">
      <dgm:prSet presAssocID="{81E196F5-517D-4584-A1B3-6C1005A30542}" presName="Name1" presStyleCnt="0"/>
      <dgm:spPr/>
    </dgm:pt>
    <dgm:pt modelId="{9E11CC8F-A993-445F-8D52-FCDF8281D5A0}" type="pres">
      <dgm:prSet presAssocID="{81E196F5-517D-4584-A1B3-6C1005A30542}" presName="cycle" presStyleCnt="0"/>
      <dgm:spPr/>
    </dgm:pt>
    <dgm:pt modelId="{2624CB95-0FCF-4C37-8658-898C552E4CDA}" type="pres">
      <dgm:prSet presAssocID="{81E196F5-517D-4584-A1B3-6C1005A30542}" presName="srcNode" presStyleLbl="node1" presStyleIdx="0" presStyleCnt="3"/>
      <dgm:spPr/>
    </dgm:pt>
    <dgm:pt modelId="{DCF64B8F-5D6E-419E-89C5-FF0F9FFC954F}" type="pres">
      <dgm:prSet presAssocID="{81E196F5-517D-4584-A1B3-6C1005A30542}" presName="conn" presStyleLbl="parChTrans1D2" presStyleIdx="0" presStyleCnt="1"/>
      <dgm:spPr/>
      <dgm:t>
        <a:bodyPr/>
        <a:lstStyle/>
        <a:p>
          <a:endParaRPr lang="es-ES"/>
        </a:p>
      </dgm:t>
    </dgm:pt>
    <dgm:pt modelId="{608D6644-95E7-4B82-A77F-24D7B7B113F9}" type="pres">
      <dgm:prSet presAssocID="{81E196F5-517D-4584-A1B3-6C1005A30542}" presName="extraNode" presStyleLbl="node1" presStyleIdx="0" presStyleCnt="3"/>
      <dgm:spPr/>
    </dgm:pt>
    <dgm:pt modelId="{D60AFA32-75C1-443D-8B81-C88537D02A14}" type="pres">
      <dgm:prSet presAssocID="{81E196F5-517D-4584-A1B3-6C1005A30542}" presName="dstNode" presStyleLbl="node1" presStyleIdx="0" presStyleCnt="3"/>
      <dgm:spPr/>
    </dgm:pt>
    <dgm:pt modelId="{C1D2D9E7-2801-4309-9800-954DD051BEF8}" type="pres">
      <dgm:prSet presAssocID="{3CA531F8-B48B-486C-98A4-F704E0FF912C}" presName="text_1" presStyleLbl="node1" presStyleIdx="0" presStyleCnt="3">
        <dgm:presLayoutVars>
          <dgm:bulletEnabled val="1"/>
        </dgm:presLayoutVars>
      </dgm:prSet>
      <dgm:spPr/>
      <dgm:t>
        <a:bodyPr/>
        <a:lstStyle/>
        <a:p>
          <a:endParaRPr lang="es-ES"/>
        </a:p>
      </dgm:t>
    </dgm:pt>
    <dgm:pt modelId="{FA58E0A9-E19D-4C0D-9CF1-68088BAB90A4}" type="pres">
      <dgm:prSet presAssocID="{3CA531F8-B48B-486C-98A4-F704E0FF912C}" presName="accent_1" presStyleCnt="0"/>
      <dgm:spPr/>
    </dgm:pt>
    <dgm:pt modelId="{4A468205-7E4C-4E2F-A3A2-8F05024F5296}" type="pres">
      <dgm:prSet presAssocID="{3CA531F8-B48B-486C-98A4-F704E0FF912C}" presName="accentRepeatNode" presStyleLbl="solidFgAcc1" presStyleIdx="0" presStyleCnt="3"/>
      <dgm:spPr>
        <a:blipFill rotWithShape="0">
          <a:blip xmlns:r="http://schemas.openxmlformats.org/officeDocument/2006/relationships" r:embed="rId1" cstate="email">
            <a:extLst>
              <a:ext uri="{28A0092B-C50C-407E-A947-70E740481C1C}">
                <a14:useLocalDpi xmlns:a14="http://schemas.microsoft.com/office/drawing/2010/main"/>
              </a:ext>
            </a:extLst>
          </a:blip>
          <a:stretch>
            <a:fillRect/>
          </a:stretch>
        </a:blipFill>
      </dgm:spPr>
      <dgm:t>
        <a:bodyPr/>
        <a:lstStyle/>
        <a:p>
          <a:endParaRPr lang="es-ES"/>
        </a:p>
      </dgm:t>
    </dgm:pt>
    <dgm:pt modelId="{803277DF-EAB7-44DA-B147-34DB0DE52653}" type="pres">
      <dgm:prSet presAssocID="{328D5FEE-C963-4F6B-98F6-55DE26AF511C}" presName="text_2" presStyleLbl="node1" presStyleIdx="1" presStyleCnt="3" custLinFactNeighborX="-250" custLinFactNeighborY="-919">
        <dgm:presLayoutVars>
          <dgm:bulletEnabled val="1"/>
        </dgm:presLayoutVars>
      </dgm:prSet>
      <dgm:spPr/>
      <dgm:t>
        <a:bodyPr/>
        <a:lstStyle/>
        <a:p>
          <a:endParaRPr lang="es-ES"/>
        </a:p>
      </dgm:t>
    </dgm:pt>
    <dgm:pt modelId="{AB1679ED-5142-4B27-8BB5-2341FF440135}" type="pres">
      <dgm:prSet presAssocID="{328D5FEE-C963-4F6B-98F6-55DE26AF511C}" presName="accent_2" presStyleCnt="0"/>
      <dgm:spPr/>
    </dgm:pt>
    <dgm:pt modelId="{1D3E090C-7BD6-4316-A30B-0C1B3593A87C}" type="pres">
      <dgm:prSet presAssocID="{328D5FEE-C963-4F6B-98F6-55DE26AF511C}" presName="accentRepeatNode" presStyleLbl="solidFgAcc1" presStyleIdx="1" presStyleCnt="3"/>
      <dgm:spPr>
        <a:blipFill rotWithShape="0">
          <a:blip xmlns:r="http://schemas.openxmlformats.org/officeDocument/2006/relationships" r:embed="rId2" cstate="email">
            <a:extLst>
              <a:ext uri="{28A0092B-C50C-407E-A947-70E740481C1C}">
                <a14:useLocalDpi xmlns:a14="http://schemas.microsoft.com/office/drawing/2010/main"/>
              </a:ext>
            </a:extLst>
          </a:blip>
          <a:stretch>
            <a:fillRect/>
          </a:stretch>
        </a:blipFill>
      </dgm:spPr>
      <dgm:t>
        <a:bodyPr/>
        <a:lstStyle/>
        <a:p>
          <a:endParaRPr lang="es-ES"/>
        </a:p>
      </dgm:t>
    </dgm:pt>
    <dgm:pt modelId="{F8C9A247-A02A-4599-BCAA-63540D48B68F}" type="pres">
      <dgm:prSet presAssocID="{282C44BF-6149-4877-8A36-0BDB9413BF7D}" presName="text_3" presStyleLbl="node1" presStyleIdx="2" presStyleCnt="3">
        <dgm:presLayoutVars>
          <dgm:bulletEnabled val="1"/>
        </dgm:presLayoutVars>
      </dgm:prSet>
      <dgm:spPr/>
      <dgm:t>
        <a:bodyPr/>
        <a:lstStyle/>
        <a:p>
          <a:endParaRPr lang="es-ES"/>
        </a:p>
      </dgm:t>
    </dgm:pt>
    <dgm:pt modelId="{68D0580A-D9E4-44C4-9455-EE26A953FF4E}" type="pres">
      <dgm:prSet presAssocID="{282C44BF-6149-4877-8A36-0BDB9413BF7D}" presName="accent_3" presStyleCnt="0"/>
      <dgm:spPr/>
    </dgm:pt>
    <dgm:pt modelId="{8EE5A277-D3D6-405E-8DDA-B9B4682E0727}" type="pres">
      <dgm:prSet presAssocID="{282C44BF-6149-4877-8A36-0BDB9413BF7D}" presName="accentRepeatNode" presStyleLbl="solidFgAcc1" presStyleIdx="2" presStyleCnt="3"/>
      <dgm:spPr>
        <a:blipFill rotWithShape="0">
          <a:blip xmlns:r="http://schemas.openxmlformats.org/officeDocument/2006/relationships" r:embed="rId3" cstate="email">
            <a:extLst>
              <a:ext uri="{28A0092B-C50C-407E-A947-70E740481C1C}">
                <a14:useLocalDpi xmlns:a14="http://schemas.microsoft.com/office/drawing/2010/main"/>
              </a:ext>
            </a:extLst>
          </a:blip>
          <a:stretch>
            <a:fillRect/>
          </a:stretch>
        </a:blipFill>
      </dgm:spPr>
      <dgm:t>
        <a:bodyPr/>
        <a:lstStyle/>
        <a:p>
          <a:endParaRPr lang="es-ES"/>
        </a:p>
      </dgm:t>
    </dgm:pt>
  </dgm:ptLst>
  <dgm:cxnLst>
    <dgm:cxn modelId="{F7DB02D8-8067-464A-B141-B8C91761FBBB}" srcId="{81E196F5-517D-4584-A1B3-6C1005A30542}" destId="{282C44BF-6149-4877-8A36-0BDB9413BF7D}" srcOrd="2" destOrd="0" parTransId="{04519B05-6B40-4138-BAEF-FFBFDBD4C162}" sibTransId="{50FD7D45-A01E-45D6-82FC-D83E217EB25D}"/>
    <dgm:cxn modelId="{43C4BB65-2E31-4633-B5CE-F63A4CA9EEE3}" type="presOf" srcId="{236589C7-69AB-43FE-8B5F-A1E7D322FEBC}" destId="{DCF64B8F-5D6E-419E-89C5-FF0F9FFC954F}" srcOrd="0" destOrd="0" presId="urn:microsoft.com/office/officeart/2008/layout/VerticalCurvedList"/>
    <dgm:cxn modelId="{FCAA63B2-3577-4245-92C2-C745D41194F0}" srcId="{81E196F5-517D-4584-A1B3-6C1005A30542}" destId="{3CA531F8-B48B-486C-98A4-F704E0FF912C}" srcOrd="0" destOrd="0" parTransId="{E45441DC-C379-4D29-89A7-FF715DBBDCAD}" sibTransId="{236589C7-69AB-43FE-8B5F-A1E7D322FEBC}"/>
    <dgm:cxn modelId="{769F2C65-B285-4EA6-9120-7B152E7B4DFD}" type="presOf" srcId="{81E196F5-517D-4584-A1B3-6C1005A30542}" destId="{5DC3324B-F020-4F2B-AE7F-0CBC6F7561AA}" srcOrd="0" destOrd="0" presId="urn:microsoft.com/office/officeart/2008/layout/VerticalCurvedList"/>
    <dgm:cxn modelId="{48F13EA6-024C-4C8D-9C9C-BAFBB0D5BDA2}" srcId="{81E196F5-517D-4584-A1B3-6C1005A30542}" destId="{328D5FEE-C963-4F6B-98F6-55DE26AF511C}" srcOrd="1" destOrd="0" parTransId="{C838153E-AD57-490A-BBA1-A7C530BBB67B}" sibTransId="{F352DBBC-9978-4E63-A937-DFFC9C58B4D7}"/>
    <dgm:cxn modelId="{7A72DF45-66CC-4344-9A7A-052A039A44B9}" type="presOf" srcId="{282C44BF-6149-4877-8A36-0BDB9413BF7D}" destId="{F8C9A247-A02A-4599-BCAA-63540D48B68F}" srcOrd="0" destOrd="0" presId="urn:microsoft.com/office/officeart/2008/layout/VerticalCurvedList"/>
    <dgm:cxn modelId="{4238C4DE-3DBC-4CBE-B85B-EDAB345842BB}" type="presOf" srcId="{3CA531F8-B48B-486C-98A4-F704E0FF912C}" destId="{C1D2D9E7-2801-4309-9800-954DD051BEF8}" srcOrd="0" destOrd="0" presId="urn:microsoft.com/office/officeart/2008/layout/VerticalCurvedList"/>
    <dgm:cxn modelId="{5980CD10-9F1E-4269-9EFD-D7F7A1B15AA2}" type="presOf" srcId="{328D5FEE-C963-4F6B-98F6-55DE26AF511C}" destId="{803277DF-EAB7-44DA-B147-34DB0DE52653}" srcOrd="0" destOrd="0" presId="urn:microsoft.com/office/officeart/2008/layout/VerticalCurvedList"/>
    <dgm:cxn modelId="{21E47F3A-FEF5-4160-B7D3-CA5241DD9F08}" type="presParOf" srcId="{5DC3324B-F020-4F2B-AE7F-0CBC6F7561AA}" destId="{90A53C52-0F43-4F8B-A5EB-78ACB24B9D3A}" srcOrd="0" destOrd="0" presId="urn:microsoft.com/office/officeart/2008/layout/VerticalCurvedList"/>
    <dgm:cxn modelId="{CA2C5D4F-6ADE-4D44-A04D-369462ED6851}" type="presParOf" srcId="{90A53C52-0F43-4F8B-A5EB-78ACB24B9D3A}" destId="{9E11CC8F-A993-445F-8D52-FCDF8281D5A0}" srcOrd="0" destOrd="0" presId="urn:microsoft.com/office/officeart/2008/layout/VerticalCurvedList"/>
    <dgm:cxn modelId="{9CDC85D6-3459-4E81-A60C-1CD67F0939CE}" type="presParOf" srcId="{9E11CC8F-A993-445F-8D52-FCDF8281D5A0}" destId="{2624CB95-0FCF-4C37-8658-898C552E4CDA}" srcOrd="0" destOrd="0" presId="urn:microsoft.com/office/officeart/2008/layout/VerticalCurvedList"/>
    <dgm:cxn modelId="{D81ECCE1-234B-4FD2-94FA-F6898493A93C}" type="presParOf" srcId="{9E11CC8F-A993-445F-8D52-FCDF8281D5A0}" destId="{DCF64B8F-5D6E-419E-89C5-FF0F9FFC954F}" srcOrd="1" destOrd="0" presId="urn:microsoft.com/office/officeart/2008/layout/VerticalCurvedList"/>
    <dgm:cxn modelId="{C7A455C4-E291-4091-B249-7536C87E159C}" type="presParOf" srcId="{9E11CC8F-A993-445F-8D52-FCDF8281D5A0}" destId="{608D6644-95E7-4B82-A77F-24D7B7B113F9}" srcOrd="2" destOrd="0" presId="urn:microsoft.com/office/officeart/2008/layout/VerticalCurvedList"/>
    <dgm:cxn modelId="{6E1C9EF6-D033-472D-BBE9-7E1AC50805AF}" type="presParOf" srcId="{9E11CC8F-A993-445F-8D52-FCDF8281D5A0}" destId="{D60AFA32-75C1-443D-8B81-C88537D02A14}" srcOrd="3" destOrd="0" presId="urn:microsoft.com/office/officeart/2008/layout/VerticalCurvedList"/>
    <dgm:cxn modelId="{32E6E836-F65C-4A80-BF70-87DDD22F43D7}" type="presParOf" srcId="{90A53C52-0F43-4F8B-A5EB-78ACB24B9D3A}" destId="{C1D2D9E7-2801-4309-9800-954DD051BEF8}" srcOrd="1" destOrd="0" presId="urn:microsoft.com/office/officeart/2008/layout/VerticalCurvedList"/>
    <dgm:cxn modelId="{7CD75B22-A43D-4968-AAEC-CAF3589ADD4D}" type="presParOf" srcId="{90A53C52-0F43-4F8B-A5EB-78ACB24B9D3A}" destId="{FA58E0A9-E19D-4C0D-9CF1-68088BAB90A4}" srcOrd="2" destOrd="0" presId="urn:microsoft.com/office/officeart/2008/layout/VerticalCurvedList"/>
    <dgm:cxn modelId="{18D4E4AE-6E94-4B8C-B90A-73864E5D0517}" type="presParOf" srcId="{FA58E0A9-E19D-4C0D-9CF1-68088BAB90A4}" destId="{4A468205-7E4C-4E2F-A3A2-8F05024F5296}" srcOrd="0" destOrd="0" presId="urn:microsoft.com/office/officeart/2008/layout/VerticalCurvedList"/>
    <dgm:cxn modelId="{7E1FFBF1-CF4D-47E1-A4BC-1277D293F4DB}" type="presParOf" srcId="{90A53C52-0F43-4F8B-A5EB-78ACB24B9D3A}" destId="{803277DF-EAB7-44DA-B147-34DB0DE52653}" srcOrd="3" destOrd="0" presId="urn:microsoft.com/office/officeart/2008/layout/VerticalCurvedList"/>
    <dgm:cxn modelId="{1D0A9AF0-7136-4DC5-9364-4020E8D75C06}" type="presParOf" srcId="{90A53C52-0F43-4F8B-A5EB-78ACB24B9D3A}" destId="{AB1679ED-5142-4B27-8BB5-2341FF440135}" srcOrd="4" destOrd="0" presId="urn:microsoft.com/office/officeart/2008/layout/VerticalCurvedList"/>
    <dgm:cxn modelId="{F8EA3F83-57AA-4175-93DB-030831F5EDB8}" type="presParOf" srcId="{AB1679ED-5142-4B27-8BB5-2341FF440135}" destId="{1D3E090C-7BD6-4316-A30B-0C1B3593A87C}" srcOrd="0" destOrd="0" presId="urn:microsoft.com/office/officeart/2008/layout/VerticalCurvedList"/>
    <dgm:cxn modelId="{C46CC775-D7D6-430D-A699-CC1C9B7058AE}" type="presParOf" srcId="{90A53C52-0F43-4F8B-A5EB-78ACB24B9D3A}" destId="{F8C9A247-A02A-4599-BCAA-63540D48B68F}" srcOrd="5" destOrd="0" presId="urn:microsoft.com/office/officeart/2008/layout/VerticalCurvedList"/>
    <dgm:cxn modelId="{BBE35F8D-89A5-423C-AF51-C442F5977102}" type="presParOf" srcId="{90A53C52-0F43-4F8B-A5EB-78ACB24B9D3A}" destId="{68D0580A-D9E4-44C4-9455-EE26A953FF4E}" srcOrd="6" destOrd="0" presId="urn:microsoft.com/office/officeart/2008/layout/VerticalCurvedList"/>
    <dgm:cxn modelId="{29380D4E-5374-4043-A766-182339E94C6D}" type="presParOf" srcId="{68D0580A-D9E4-44C4-9455-EE26A953FF4E}" destId="{8EE5A277-D3D6-405E-8DDA-B9B4682E0727}" srcOrd="0" destOrd="0" presId="urn:microsoft.com/office/officeart/2008/layout/VerticalCurve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9F9CE43A-5C94-4387-98F4-7F3D33F7F6E9}" type="doc">
      <dgm:prSet loTypeId="urn:microsoft.com/office/officeart/2009/3/layout/FramedTextPicture" loCatId="picture" qsTypeId="urn:microsoft.com/office/officeart/2005/8/quickstyle/simple5" qsCatId="simple" csTypeId="urn:microsoft.com/office/officeart/2005/8/colors/accent5_4" csCatId="accent5" phldr="1"/>
      <dgm:spPr/>
      <dgm:t>
        <a:bodyPr/>
        <a:lstStyle/>
        <a:p>
          <a:endParaRPr lang="es-ES"/>
        </a:p>
      </dgm:t>
    </dgm:pt>
    <dgm:pt modelId="{F0CFDE7B-A7ED-4D69-B3BD-1C25200D1CF6}">
      <dgm:prSet phldrT="[Texto]"/>
      <dgm:spPr/>
      <dgm:t>
        <a:bodyPr/>
        <a:lstStyle/>
        <a:p>
          <a:r>
            <a:rPr lang="es-EC" dirty="0" smtClean="0"/>
            <a:t>Escuchando las propuestas del Departamento de Turismo, se declaró La Promoción y el Impulso a la Actividad Turística Como Prioritaria para el Cantón Flavio Alfaro, identificando los lugares donde existen balnearios de agua dulce, cascadas e impulsando la gastronomía, (18 de junio de 2019)</a:t>
          </a:r>
          <a:endParaRPr lang="en-US" dirty="0" smtClean="0"/>
        </a:p>
        <a:p>
          <a:endParaRPr lang="es-ES" dirty="0"/>
        </a:p>
      </dgm:t>
    </dgm:pt>
    <dgm:pt modelId="{73EECA1D-695C-4409-96E0-BA8C29EA88A2}" type="parTrans" cxnId="{A3344AF7-FB30-4C21-9558-4EF8C4E5FD8C}">
      <dgm:prSet/>
      <dgm:spPr/>
      <dgm:t>
        <a:bodyPr/>
        <a:lstStyle/>
        <a:p>
          <a:endParaRPr lang="es-ES"/>
        </a:p>
      </dgm:t>
    </dgm:pt>
    <dgm:pt modelId="{AD0771D0-9920-483D-B52C-C72986B4CD6F}" type="sibTrans" cxnId="{A3344AF7-FB30-4C21-9558-4EF8C4E5FD8C}">
      <dgm:prSet/>
      <dgm:spPr/>
      <dgm:t>
        <a:bodyPr/>
        <a:lstStyle/>
        <a:p>
          <a:endParaRPr lang="es-ES"/>
        </a:p>
      </dgm:t>
    </dgm:pt>
    <dgm:pt modelId="{B37AB23D-37B8-4B76-9BE1-626B00B4EC06}" type="pres">
      <dgm:prSet presAssocID="{9F9CE43A-5C94-4387-98F4-7F3D33F7F6E9}" presName="Name0" presStyleCnt="0">
        <dgm:presLayoutVars>
          <dgm:chMax/>
          <dgm:chPref/>
          <dgm:dir/>
        </dgm:presLayoutVars>
      </dgm:prSet>
      <dgm:spPr/>
      <dgm:t>
        <a:bodyPr/>
        <a:lstStyle/>
        <a:p>
          <a:endParaRPr lang="es-ES"/>
        </a:p>
      </dgm:t>
    </dgm:pt>
    <dgm:pt modelId="{333B1CE6-AD59-4B96-B2B0-8D9589B488E3}" type="pres">
      <dgm:prSet presAssocID="{F0CFDE7B-A7ED-4D69-B3BD-1C25200D1CF6}" presName="composite" presStyleCnt="0">
        <dgm:presLayoutVars>
          <dgm:chMax/>
          <dgm:chPref/>
        </dgm:presLayoutVars>
      </dgm:prSet>
      <dgm:spPr/>
    </dgm:pt>
    <dgm:pt modelId="{B12B96E9-7EBB-456E-86D7-381A95D1B158}" type="pres">
      <dgm:prSet presAssocID="{F0CFDE7B-A7ED-4D69-B3BD-1C25200D1CF6}" presName="Image" presStyleLbl="bgImgPlace1" presStyleIdx="0" presStyleCnt="1" custScaleX="162956" custScaleY="180369" custLinFactNeighborX="-11810" custLinFactNeighborY="-15280"/>
      <dgm:spPr>
        <a:blipFill rotWithShape="1">
          <a:blip xmlns:r="http://schemas.openxmlformats.org/officeDocument/2006/relationships" r:embed="rId1" cstate="email">
            <a:extLst>
              <a:ext uri="{28A0092B-C50C-407E-A947-70E740481C1C}">
                <a14:useLocalDpi xmlns:a14="http://schemas.microsoft.com/office/drawing/2010/main"/>
              </a:ext>
            </a:extLst>
          </a:blip>
          <a:stretch>
            <a:fillRect/>
          </a:stretch>
        </a:blipFill>
      </dgm:spPr>
      <dgm:t>
        <a:bodyPr/>
        <a:lstStyle/>
        <a:p>
          <a:endParaRPr lang="es-ES"/>
        </a:p>
      </dgm:t>
    </dgm:pt>
    <dgm:pt modelId="{122939F8-94C5-462C-8CEF-BBA52821ED7D}" type="pres">
      <dgm:prSet presAssocID="{F0CFDE7B-A7ED-4D69-B3BD-1C25200D1CF6}" presName="ParentText" presStyleLbl="revTx" presStyleIdx="0" presStyleCnt="1" custLinFactNeighborX="10936" custLinFactNeighborY="-3012">
        <dgm:presLayoutVars>
          <dgm:chMax val="0"/>
          <dgm:chPref val="0"/>
          <dgm:bulletEnabled val="1"/>
        </dgm:presLayoutVars>
      </dgm:prSet>
      <dgm:spPr/>
      <dgm:t>
        <a:bodyPr/>
        <a:lstStyle/>
        <a:p>
          <a:endParaRPr lang="es-ES"/>
        </a:p>
      </dgm:t>
    </dgm:pt>
    <dgm:pt modelId="{27CBD4CD-925B-4122-9338-647D553DE0F6}" type="pres">
      <dgm:prSet presAssocID="{F0CFDE7B-A7ED-4D69-B3BD-1C25200D1CF6}" presName="tlFrame" presStyleLbl="node1" presStyleIdx="0" presStyleCnt="4" custLinFactNeighborX="49053" custLinFactNeighborY="-14196"/>
      <dgm:spPr/>
    </dgm:pt>
    <dgm:pt modelId="{C1854318-2101-4C37-BF21-AF5F892CAB8F}" type="pres">
      <dgm:prSet presAssocID="{F0CFDE7B-A7ED-4D69-B3BD-1C25200D1CF6}" presName="trFrame" presStyleLbl="node1" presStyleIdx="1" presStyleCnt="4" custLinFactNeighborX="41890" custLinFactNeighborY="-19358"/>
      <dgm:spPr/>
    </dgm:pt>
    <dgm:pt modelId="{0BF77AED-28A0-408C-8290-FC60D8BE4D65}" type="pres">
      <dgm:prSet presAssocID="{F0CFDE7B-A7ED-4D69-B3BD-1C25200D1CF6}" presName="blFrame" presStyleLbl="node1" presStyleIdx="2" presStyleCnt="4" custLinFactNeighborX="52925" custLinFactNeighborY="-15487"/>
      <dgm:spPr/>
    </dgm:pt>
    <dgm:pt modelId="{E4011646-53D5-4C74-AEAF-03F311864DFD}" type="pres">
      <dgm:prSet presAssocID="{F0CFDE7B-A7ED-4D69-B3BD-1C25200D1CF6}" presName="brFrame" presStyleLbl="node1" presStyleIdx="3" presStyleCnt="4" custLinFactNeighborX="50344" custLinFactNeighborY="-15486"/>
      <dgm:spPr/>
    </dgm:pt>
  </dgm:ptLst>
  <dgm:cxnLst>
    <dgm:cxn modelId="{B0212BFD-1118-4A1F-AEA7-8559B4FEB8B7}" type="presOf" srcId="{F0CFDE7B-A7ED-4D69-B3BD-1C25200D1CF6}" destId="{122939F8-94C5-462C-8CEF-BBA52821ED7D}" srcOrd="0" destOrd="0" presId="urn:microsoft.com/office/officeart/2009/3/layout/FramedTextPicture"/>
    <dgm:cxn modelId="{23414389-E8B0-4E81-913D-D44A3192BE85}" type="presOf" srcId="{9F9CE43A-5C94-4387-98F4-7F3D33F7F6E9}" destId="{B37AB23D-37B8-4B76-9BE1-626B00B4EC06}" srcOrd="0" destOrd="0" presId="urn:microsoft.com/office/officeart/2009/3/layout/FramedTextPicture"/>
    <dgm:cxn modelId="{A3344AF7-FB30-4C21-9558-4EF8C4E5FD8C}" srcId="{9F9CE43A-5C94-4387-98F4-7F3D33F7F6E9}" destId="{F0CFDE7B-A7ED-4D69-B3BD-1C25200D1CF6}" srcOrd="0" destOrd="0" parTransId="{73EECA1D-695C-4409-96E0-BA8C29EA88A2}" sibTransId="{AD0771D0-9920-483D-B52C-C72986B4CD6F}"/>
    <dgm:cxn modelId="{E39AEC79-6E17-436F-8881-1F2274A01B46}" type="presParOf" srcId="{B37AB23D-37B8-4B76-9BE1-626B00B4EC06}" destId="{333B1CE6-AD59-4B96-B2B0-8D9589B488E3}" srcOrd="0" destOrd="0" presId="urn:microsoft.com/office/officeart/2009/3/layout/FramedTextPicture"/>
    <dgm:cxn modelId="{FB80AB13-7F03-40CC-955E-63DD35BAF6CF}" type="presParOf" srcId="{333B1CE6-AD59-4B96-B2B0-8D9589B488E3}" destId="{B12B96E9-7EBB-456E-86D7-381A95D1B158}" srcOrd="0" destOrd="0" presId="urn:microsoft.com/office/officeart/2009/3/layout/FramedTextPicture"/>
    <dgm:cxn modelId="{AD3E7753-A41D-45A3-950B-22E6DEFED2B9}" type="presParOf" srcId="{333B1CE6-AD59-4B96-B2B0-8D9589B488E3}" destId="{122939F8-94C5-462C-8CEF-BBA52821ED7D}" srcOrd="1" destOrd="0" presId="urn:microsoft.com/office/officeart/2009/3/layout/FramedTextPicture"/>
    <dgm:cxn modelId="{D5A45C8F-70F0-4D46-83F1-85A7F4F74559}" type="presParOf" srcId="{333B1CE6-AD59-4B96-B2B0-8D9589B488E3}" destId="{27CBD4CD-925B-4122-9338-647D553DE0F6}" srcOrd="2" destOrd="0" presId="urn:microsoft.com/office/officeart/2009/3/layout/FramedTextPicture"/>
    <dgm:cxn modelId="{CFA22C57-29E6-444F-A6F2-FA79028BD0B8}" type="presParOf" srcId="{333B1CE6-AD59-4B96-B2B0-8D9589B488E3}" destId="{C1854318-2101-4C37-BF21-AF5F892CAB8F}" srcOrd="3" destOrd="0" presId="urn:microsoft.com/office/officeart/2009/3/layout/FramedTextPicture"/>
    <dgm:cxn modelId="{5F13BCD9-78AE-4E4C-A57D-DB13E9E7C56B}" type="presParOf" srcId="{333B1CE6-AD59-4B96-B2B0-8D9589B488E3}" destId="{0BF77AED-28A0-408C-8290-FC60D8BE4D65}" srcOrd="4" destOrd="0" presId="urn:microsoft.com/office/officeart/2009/3/layout/FramedTextPicture"/>
    <dgm:cxn modelId="{8B10BB82-1211-4F8C-825D-E4B2848F4CBC}" type="presParOf" srcId="{333B1CE6-AD59-4B96-B2B0-8D9589B488E3}" destId="{E4011646-53D5-4C74-AEAF-03F311864DFD}" srcOrd="5" destOrd="0" presId="urn:microsoft.com/office/officeart/2009/3/layout/FramedTextPicture"/>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8D522105-1183-45FB-B62C-3823BFEBC58E}" type="doc">
      <dgm:prSet loTypeId="urn:microsoft.com/office/officeart/2005/8/layout/vList4" loCatId="list" qsTypeId="urn:microsoft.com/office/officeart/2005/8/quickstyle/3d1" qsCatId="3D" csTypeId="urn:microsoft.com/office/officeart/2005/8/colors/accent6_1" csCatId="accent6" phldr="1"/>
      <dgm:spPr/>
      <dgm:t>
        <a:bodyPr/>
        <a:lstStyle/>
        <a:p>
          <a:endParaRPr lang="es-ES"/>
        </a:p>
      </dgm:t>
    </dgm:pt>
    <dgm:pt modelId="{D3DDB3CA-54B1-44A5-99A5-017D13E8C901}">
      <dgm:prSet phldrT="[Texto]" phldr="1"/>
      <dgm:spPr/>
      <dgm:t>
        <a:bodyPr/>
        <a:lstStyle/>
        <a:p>
          <a:endParaRPr lang="es-ES"/>
        </a:p>
      </dgm:t>
    </dgm:pt>
    <dgm:pt modelId="{0286B19F-1AE3-4DFF-9CFA-DC46D8BB9ED4}" type="parTrans" cxnId="{E86626B0-B829-4BF5-9A22-A7E45B274EA6}">
      <dgm:prSet/>
      <dgm:spPr/>
      <dgm:t>
        <a:bodyPr/>
        <a:lstStyle/>
        <a:p>
          <a:endParaRPr lang="es-ES"/>
        </a:p>
      </dgm:t>
    </dgm:pt>
    <dgm:pt modelId="{E9AF4448-3CCA-454C-9B21-34F66430E718}" type="sibTrans" cxnId="{E86626B0-B829-4BF5-9A22-A7E45B274EA6}">
      <dgm:prSet/>
      <dgm:spPr/>
      <dgm:t>
        <a:bodyPr/>
        <a:lstStyle/>
        <a:p>
          <a:endParaRPr lang="es-ES"/>
        </a:p>
      </dgm:t>
    </dgm:pt>
    <dgm:pt modelId="{A020A9FB-0069-4E5A-82B6-E10FA58E5FB3}">
      <dgm:prSet phldrT="[Texto]"/>
      <dgm:spPr/>
      <dgm:t>
        <a:bodyPr/>
        <a:lstStyle/>
        <a:p>
          <a:r>
            <a:rPr lang="es-EC" dirty="0" smtClean="0"/>
            <a:t>Se declaró en estado de Emergencia Sanitaria al Cantón en base a los informes presentados por los responsables en las respectivas áreas de: Alcantarillado Sanitario y Pluvial, Sistema de Agua Potable y Mercado Municipal </a:t>
          </a:r>
          <a:endParaRPr lang="es-ES" dirty="0"/>
        </a:p>
      </dgm:t>
    </dgm:pt>
    <dgm:pt modelId="{E613A0B3-096A-45A4-BF88-078D81E28181}" type="parTrans" cxnId="{EBEDB18E-FE1A-4485-A7E4-0D2BB23B2579}">
      <dgm:prSet/>
      <dgm:spPr/>
      <dgm:t>
        <a:bodyPr/>
        <a:lstStyle/>
        <a:p>
          <a:endParaRPr lang="es-ES"/>
        </a:p>
      </dgm:t>
    </dgm:pt>
    <dgm:pt modelId="{010CA37F-83AC-47D2-ACEA-3E2E1582420B}" type="sibTrans" cxnId="{EBEDB18E-FE1A-4485-A7E4-0D2BB23B2579}">
      <dgm:prSet/>
      <dgm:spPr/>
      <dgm:t>
        <a:bodyPr/>
        <a:lstStyle/>
        <a:p>
          <a:endParaRPr lang="es-ES"/>
        </a:p>
      </dgm:t>
    </dgm:pt>
    <dgm:pt modelId="{3A24C3FB-5CDC-455C-A415-23FD6041A3C8}">
      <dgm:prSet phldrT="[Texto]"/>
      <dgm:spPr/>
      <dgm:t>
        <a:bodyPr/>
        <a:lstStyle/>
        <a:p>
          <a:r>
            <a:rPr lang="es-EC" dirty="0" smtClean="0"/>
            <a:t>Atención con Brigadas médicas en la parte urbana y rural con el apoyo del Ministerio de Salud Pública y la Unidad Técnica. (09 de Julio 2019)</a:t>
          </a:r>
          <a:endParaRPr lang="es-ES" dirty="0"/>
        </a:p>
      </dgm:t>
    </dgm:pt>
    <dgm:pt modelId="{930711E1-5D0C-4D5D-AC17-48B2F4300C88}" type="parTrans" cxnId="{BD91AD85-398E-4879-904D-D265283639D0}">
      <dgm:prSet/>
      <dgm:spPr/>
      <dgm:t>
        <a:bodyPr/>
        <a:lstStyle/>
        <a:p>
          <a:endParaRPr lang="es-ES"/>
        </a:p>
      </dgm:t>
    </dgm:pt>
    <dgm:pt modelId="{CABDB095-338B-429D-A84C-4938FC9ED75B}" type="sibTrans" cxnId="{BD91AD85-398E-4879-904D-D265283639D0}">
      <dgm:prSet/>
      <dgm:spPr/>
      <dgm:t>
        <a:bodyPr/>
        <a:lstStyle/>
        <a:p>
          <a:endParaRPr lang="es-ES"/>
        </a:p>
      </dgm:t>
    </dgm:pt>
    <dgm:pt modelId="{CF962173-5955-4DB2-B481-6B3D1A7DF494}">
      <dgm:prSet phldrT="[Texto]" phldr="1"/>
      <dgm:spPr/>
      <dgm:t>
        <a:bodyPr/>
        <a:lstStyle/>
        <a:p>
          <a:endParaRPr lang="es-ES" dirty="0"/>
        </a:p>
      </dgm:t>
    </dgm:pt>
    <dgm:pt modelId="{132F3A50-11BC-488C-BBED-C8486F08E447}" type="parTrans" cxnId="{3994B266-CEB1-4527-BBE3-462170B61B2B}">
      <dgm:prSet/>
      <dgm:spPr/>
      <dgm:t>
        <a:bodyPr/>
        <a:lstStyle/>
        <a:p>
          <a:endParaRPr lang="es-ES"/>
        </a:p>
      </dgm:t>
    </dgm:pt>
    <dgm:pt modelId="{1129DBB5-D9A9-4C7F-A13B-47A566F80F5D}" type="sibTrans" cxnId="{3994B266-CEB1-4527-BBE3-462170B61B2B}">
      <dgm:prSet/>
      <dgm:spPr/>
      <dgm:t>
        <a:bodyPr/>
        <a:lstStyle/>
        <a:p>
          <a:endParaRPr lang="es-ES"/>
        </a:p>
      </dgm:t>
    </dgm:pt>
    <dgm:pt modelId="{E394A691-AC8E-4EF9-BF19-172FBFC92669}">
      <dgm:prSet phldrT="[Texto]"/>
      <dgm:spPr/>
      <dgm:t>
        <a:bodyPr/>
        <a:lstStyle/>
        <a:p>
          <a:r>
            <a:rPr lang="es-EC" dirty="0" smtClean="0"/>
            <a:t>Se socializó en el auditórium del GAD Municipal, el programa de festividades por los 79 años de fundación del Cantón, donde asistieron diferentes representantes de Institución y Organizaciones (23 de julio de 2019)</a:t>
          </a:r>
          <a:endParaRPr lang="es-ES" dirty="0"/>
        </a:p>
      </dgm:t>
    </dgm:pt>
    <dgm:pt modelId="{F7AEAECA-E06A-491D-836E-2B323B9BEF6C}" type="parTrans" cxnId="{CBDC6C3D-D1A2-415E-BF60-82C7E049AC87}">
      <dgm:prSet/>
      <dgm:spPr/>
      <dgm:t>
        <a:bodyPr/>
        <a:lstStyle/>
        <a:p>
          <a:endParaRPr lang="es-ES"/>
        </a:p>
      </dgm:t>
    </dgm:pt>
    <dgm:pt modelId="{6AAA2B8F-675B-4491-B25E-65915FE8CDC0}" type="sibTrans" cxnId="{CBDC6C3D-D1A2-415E-BF60-82C7E049AC87}">
      <dgm:prSet/>
      <dgm:spPr/>
      <dgm:t>
        <a:bodyPr/>
        <a:lstStyle/>
        <a:p>
          <a:endParaRPr lang="es-ES"/>
        </a:p>
      </dgm:t>
    </dgm:pt>
    <dgm:pt modelId="{206ADD58-34E5-4A05-AC53-A49C8CD66E64}">
      <dgm:prSet phldrT="[Texto]"/>
      <dgm:spPr/>
      <dgm:t>
        <a:bodyPr/>
        <a:lstStyle/>
        <a:p>
          <a:r>
            <a:rPr lang="es-EC" dirty="0" smtClean="0"/>
            <a:t>Se autorizó al Alcalde a suscribir el contrato de comodato con Word Visión, a fin de que se entregue para el uso de oficinas que presten las facilidades para desarrollar la labor social que se ejecuta en el Cantón. (06 de agosto 2019)</a:t>
          </a:r>
          <a:endParaRPr lang="es-ES" dirty="0"/>
        </a:p>
      </dgm:t>
    </dgm:pt>
    <dgm:pt modelId="{665EF223-404D-4F8E-BDCA-D64E43C2E4B0}" type="parTrans" cxnId="{EE08EE59-0CDA-47ED-B973-2746479D758A}">
      <dgm:prSet/>
      <dgm:spPr/>
      <dgm:t>
        <a:bodyPr/>
        <a:lstStyle/>
        <a:p>
          <a:endParaRPr lang="es-ES"/>
        </a:p>
      </dgm:t>
    </dgm:pt>
    <dgm:pt modelId="{81EF546E-1520-4622-A81C-A828B68C9782}" type="sibTrans" cxnId="{EE08EE59-0CDA-47ED-B973-2746479D758A}">
      <dgm:prSet/>
      <dgm:spPr/>
      <dgm:t>
        <a:bodyPr/>
        <a:lstStyle/>
        <a:p>
          <a:endParaRPr lang="es-ES"/>
        </a:p>
      </dgm:t>
    </dgm:pt>
    <dgm:pt modelId="{858E9173-D30E-46A0-9B4B-486B7311C1D6}">
      <dgm:prSet phldrT="[Texto]" phldr="1"/>
      <dgm:spPr/>
      <dgm:t>
        <a:bodyPr/>
        <a:lstStyle/>
        <a:p>
          <a:endParaRPr lang="es-ES" dirty="0"/>
        </a:p>
      </dgm:t>
    </dgm:pt>
    <dgm:pt modelId="{F6AE976C-553D-4F60-A90E-DEBEF2A4C0E5}" type="parTrans" cxnId="{466DEADA-A643-47BB-A927-CBD7CBBA4140}">
      <dgm:prSet/>
      <dgm:spPr/>
      <dgm:t>
        <a:bodyPr/>
        <a:lstStyle/>
        <a:p>
          <a:endParaRPr lang="es-ES"/>
        </a:p>
      </dgm:t>
    </dgm:pt>
    <dgm:pt modelId="{4DC6DF55-4D62-4D76-9C13-A3AD5E2CB98D}" type="sibTrans" cxnId="{466DEADA-A643-47BB-A927-CBD7CBBA4140}">
      <dgm:prSet/>
      <dgm:spPr/>
      <dgm:t>
        <a:bodyPr/>
        <a:lstStyle/>
        <a:p>
          <a:endParaRPr lang="es-ES"/>
        </a:p>
      </dgm:t>
    </dgm:pt>
    <dgm:pt modelId="{FD356BF2-3F3F-4CDF-9456-D06E7A25620B}">
      <dgm:prSet phldrT="[Texto]"/>
      <dgm:spPr/>
      <dgm:t>
        <a:bodyPr/>
        <a:lstStyle/>
        <a:p>
          <a:r>
            <a:rPr lang="es-EC" dirty="0" smtClean="0"/>
            <a:t>Se autorizó al Señor Alcalde para que gestione y suscriba el Convenio de Purga de Mora Patronal con el Instituto Ecuatoriano de Seguridad Social. (3 de septiembre de 2019)</a:t>
          </a:r>
          <a:endParaRPr lang="es-ES" dirty="0"/>
        </a:p>
      </dgm:t>
    </dgm:pt>
    <dgm:pt modelId="{10FE6D1B-9ED9-49E8-A291-43ABE88FA0CD}" type="parTrans" cxnId="{5318673B-B516-4CDF-8828-B71F75C47FD5}">
      <dgm:prSet/>
      <dgm:spPr/>
      <dgm:t>
        <a:bodyPr/>
        <a:lstStyle/>
        <a:p>
          <a:endParaRPr lang="es-ES"/>
        </a:p>
      </dgm:t>
    </dgm:pt>
    <dgm:pt modelId="{FD47AF67-66F8-44B9-8399-BADF1B406239}" type="sibTrans" cxnId="{5318673B-B516-4CDF-8828-B71F75C47FD5}">
      <dgm:prSet/>
      <dgm:spPr/>
      <dgm:t>
        <a:bodyPr/>
        <a:lstStyle/>
        <a:p>
          <a:endParaRPr lang="es-ES"/>
        </a:p>
      </dgm:t>
    </dgm:pt>
    <dgm:pt modelId="{6D963080-304B-475E-B637-14239F6A5A63}" type="pres">
      <dgm:prSet presAssocID="{8D522105-1183-45FB-B62C-3823BFEBC58E}" presName="linear" presStyleCnt="0">
        <dgm:presLayoutVars>
          <dgm:dir/>
          <dgm:resizeHandles val="exact"/>
        </dgm:presLayoutVars>
      </dgm:prSet>
      <dgm:spPr/>
      <dgm:t>
        <a:bodyPr/>
        <a:lstStyle/>
        <a:p>
          <a:endParaRPr lang="es-ES"/>
        </a:p>
      </dgm:t>
    </dgm:pt>
    <dgm:pt modelId="{F1506D75-E0EB-40F8-A4AA-C3F41F428138}" type="pres">
      <dgm:prSet presAssocID="{D3DDB3CA-54B1-44A5-99A5-017D13E8C901}" presName="comp" presStyleCnt="0"/>
      <dgm:spPr/>
    </dgm:pt>
    <dgm:pt modelId="{7294418B-3AA6-4B44-A57D-A5CF7C87B8F7}" type="pres">
      <dgm:prSet presAssocID="{D3DDB3CA-54B1-44A5-99A5-017D13E8C901}" presName="box" presStyleLbl="node1" presStyleIdx="0" presStyleCnt="3" custLinFactNeighborX="2220" custLinFactNeighborY="-36439"/>
      <dgm:spPr/>
      <dgm:t>
        <a:bodyPr/>
        <a:lstStyle/>
        <a:p>
          <a:endParaRPr lang="es-ES"/>
        </a:p>
      </dgm:t>
    </dgm:pt>
    <dgm:pt modelId="{C66D5EE7-9336-4B79-94ED-D04AAE7A7808}" type="pres">
      <dgm:prSet presAssocID="{D3DDB3CA-54B1-44A5-99A5-017D13E8C901}" presName="img" presStyleLbl="fgImgPlace1" presStyleIdx="0" presStyleCnt="3"/>
      <dgm:spPr>
        <a:blipFill rotWithShape="1">
          <a:blip xmlns:r="http://schemas.openxmlformats.org/officeDocument/2006/relationships" r:embed="rId1" cstate="email">
            <a:extLst>
              <a:ext uri="{28A0092B-C50C-407E-A947-70E740481C1C}">
                <a14:useLocalDpi xmlns:a14="http://schemas.microsoft.com/office/drawing/2010/main"/>
              </a:ext>
            </a:extLst>
          </a:blip>
          <a:stretch>
            <a:fillRect/>
          </a:stretch>
        </a:blipFill>
      </dgm:spPr>
      <dgm:t>
        <a:bodyPr/>
        <a:lstStyle/>
        <a:p>
          <a:endParaRPr lang="es-ES"/>
        </a:p>
      </dgm:t>
    </dgm:pt>
    <dgm:pt modelId="{C3EABBEE-BCCF-41A7-A6DF-1AA46F578A1B}" type="pres">
      <dgm:prSet presAssocID="{D3DDB3CA-54B1-44A5-99A5-017D13E8C901}" presName="text" presStyleLbl="node1" presStyleIdx="0" presStyleCnt="3">
        <dgm:presLayoutVars>
          <dgm:bulletEnabled val="1"/>
        </dgm:presLayoutVars>
      </dgm:prSet>
      <dgm:spPr/>
      <dgm:t>
        <a:bodyPr/>
        <a:lstStyle/>
        <a:p>
          <a:endParaRPr lang="es-ES"/>
        </a:p>
      </dgm:t>
    </dgm:pt>
    <dgm:pt modelId="{29D3E431-0543-40EC-8937-85758F91B7AC}" type="pres">
      <dgm:prSet presAssocID="{E9AF4448-3CCA-454C-9B21-34F66430E718}" presName="spacer" presStyleCnt="0"/>
      <dgm:spPr/>
    </dgm:pt>
    <dgm:pt modelId="{38DD523B-6618-4A6F-A73B-10DB1CF01220}" type="pres">
      <dgm:prSet presAssocID="{CF962173-5955-4DB2-B481-6B3D1A7DF494}" presName="comp" presStyleCnt="0"/>
      <dgm:spPr/>
    </dgm:pt>
    <dgm:pt modelId="{59806E8F-57F6-4C2D-9BCA-155EEB3BE43B}" type="pres">
      <dgm:prSet presAssocID="{CF962173-5955-4DB2-B481-6B3D1A7DF494}" presName="box" presStyleLbl="node1" presStyleIdx="1" presStyleCnt="3"/>
      <dgm:spPr/>
      <dgm:t>
        <a:bodyPr/>
        <a:lstStyle/>
        <a:p>
          <a:endParaRPr lang="es-ES"/>
        </a:p>
      </dgm:t>
    </dgm:pt>
    <dgm:pt modelId="{EFE44171-9BE6-4455-9E05-4300FE5CCA53}" type="pres">
      <dgm:prSet presAssocID="{CF962173-5955-4DB2-B481-6B3D1A7DF494}" presName="img" presStyleLbl="fgImgPlace1" presStyleIdx="1" presStyleCnt="3"/>
      <dgm:spPr>
        <a:blipFill rotWithShape="1">
          <a:blip xmlns:r="http://schemas.openxmlformats.org/officeDocument/2006/relationships" r:embed="rId2" cstate="email">
            <a:extLst>
              <a:ext uri="{28A0092B-C50C-407E-A947-70E740481C1C}">
                <a14:useLocalDpi xmlns:a14="http://schemas.microsoft.com/office/drawing/2010/main"/>
              </a:ext>
            </a:extLst>
          </a:blip>
          <a:stretch>
            <a:fillRect/>
          </a:stretch>
        </a:blipFill>
      </dgm:spPr>
      <dgm:t>
        <a:bodyPr/>
        <a:lstStyle/>
        <a:p>
          <a:endParaRPr lang="es-ES"/>
        </a:p>
      </dgm:t>
    </dgm:pt>
    <dgm:pt modelId="{94C3B96C-A0EC-4F0C-9A3F-B9BEB2279265}" type="pres">
      <dgm:prSet presAssocID="{CF962173-5955-4DB2-B481-6B3D1A7DF494}" presName="text" presStyleLbl="node1" presStyleIdx="1" presStyleCnt="3">
        <dgm:presLayoutVars>
          <dgm:bulletEnabled val="1"/>
        </dgm:presLayoutVars>
      </dgm:prSet>
      <dgm:spPr/>
      <dgm:t>
        <a:bodyPr/>
        <a:lstStyle/>
        <a:p>
          <a:endParaRPr lang="es-ES"/>
        </a:p>
      </dgm:t>
    </dgm:pt>
    <dgm:pt modelId="{E30A1D4B-4B71-4DB1-B306-1A25E9F12BE1}" type="pres">
      <dgm:prSet presAssocID="{1129DBB5-D9A9-4C7F-A13B-47A566F80F5D}" presName="spacer" presStyleCnt="0"/>
      <dgm:spPr/>
    </dgm:pt>
    <dgm:pt modelId="{CCC92A52-4264-4FD0-88BA-5BE9507FDF97}" type="pres">
      <dgm:prSet presAssocID="{858E9173-D30E-46A0-9B4B-486B7311C1D6}" presName="comp" presStyleCnt="0"/>
      <dgm:spPr/>
    </dgm:pt>
    <dgm:pt modelId="{542F00AE-EE70-4806-815A-64B746A65CF4}" type="pres">
      <dgm:prSet presAssocID="{858E9173-D30E-46A0-9B4B-486B7311C1D6}" presName="box" presStyleLbl="node1" presStyleIdx="2" presStyleCnt="3"/>
      <dgm:spPr/>
      <dgm:t>
        <a:bodyPr/>
        <a:lstStyle/>
        <a:p>
          <a:endParaRPr lang="es-ES"/>
        </a:p>
      </dgm:t>
    </dgm:pt>
    <dgm:pt modelId="{94EEB26C-1E0D-4712-91C8-7F33D9E5F70F}" type="pres">
      <dgm:prSet presAssocID="{858E9173-D30E-46A0-9B4B-486B7311C1D6}" presName="img" presStyleLbl="fgImgPlace1" presStyleIdx="2" presStyleCnt="3" custLinFactNeighborX="-523" custLinFactNeighborY="-822"/>
      <dgm:spPr>
        <a:blipFill rotWithShape="1">
          <a:blip xmlns:r="http://schemas.openxmlformats.org/officeDocument/2006/relationships" r:embed="rId3" cstate="email">
            <a:extLst>
              <a:ext uri="{28A0092B-C50C-407E-A947-70E740481C1C}">
                <a14:useLocalDpi xmlns:a14="http://schemas.microsoft.com/office/drawing/2010/main"/>
              </a:ext>
            </a:extLst>
          </a:blip>
          <a:stretch>
            <a:fillRect/>
          </a:stretch>
        </a:blipFill>
      </dgm:spPr>
      <dgm:t>
        <a:bodyPr/>
        <a:lstStyle/>
        <a:p>
          <a:endParaRPr lang="es-ES"/>
        </a:p>
      </dgm:t>
    </dgm:pt>
    <dgm:pt modelId="{5BFCB9D2-24BB-483C-8A47-CF64477CEE1A}" type="pres">
      <dgm:prSet presAssocID="{858E9173-D30E-46A0-9B4B-486B7311C1D6}" presName="text" presStyleLbl="node1" presStyleIdx="2" presStyleCnt="3">
        <dgm:presLayoutVars>
          <dgm:bulletEnabled val="1"/>
        </dgm:presLayoutVars>
      </dgm:prSet>
      <dgm:spPr/>
      <dgm:t>
        <a:bodyPr/>
        <a:lstStyle/>
        <a:p>
          <a:endParaRPr lang="es-ES"/>
        </a:p>
      </dgm:t>
    </dgm:pt>
  </dgm:ptLst>
  <dgm:cxnLst>
    <dgm:cxn modelId="{CBDC6C3D-D1A2-415E-BF60-82C7E049AC87}" srcId="{CF962173-5955-4DB2-B481-6B3D1A7DF494}" destId="{E394A691-AC8E-4EF9-BF19-172FBFC92669}" srcOrd="0" destOrd="0" parTransId="{F7AEAECA-E06A-491D-836E-2B323B9BEF6C}" sibTransId="{6AAA2B8F-675B-4491-B25E-65915FE8CDC0}"/>
    <dgm:cxn modelId="{23F1FA24-1C26-4218-B87A-433D2F306193}" type="presOf" srcId="{3A24C3FB-5CDC-455C-A415-23FD6041A3C8}" destId="{C3EABBEE-BCCF-41A7-A6DF-1AA46F578A1B}" srcOrd="1" destOrd="2" presId="urn:microsoft.com/office/officeart/2005/8/layout/vList4"/>
    <dgm:cxn modelId="{313F4A26-5F96-4FE8-B3C9-9B9A2FF8A5DE}" type="presOf" srcId="{E394A691-AC8E-4EF9-BF19-172FBFC92669}" destId="{94C3B96C-A0EC-4F0C-9A3F-B9BEB2279265}" srcOrd="1" destOrd="1" presId="urn:microsoft.com/office/officeart/2005/8/layout/vList4"/>
    <dgm:cxn modelId="{C8568D80-409A-40E0-B7E9-83836132189F}" type="presOf" srcId="{D3DDB3CA-54B1-44A5-99A5-017D13E8C901}" destId="{7294418B-3AA6-4B44-A57D-A5CF7C87B8F7}" srcOrd="0" destOrd="0" presId="urn:microsoft.com/office/officeart/2005/8/layout/vList4"/>
    <dgm:cxn modelId="{3994B266-CEB1-4527-BBE3-462170B61B2B}" srcId="{8D522105-1183-45FB-B62C-3823BFEBC58E}" destId="{CF962173-5955-4DB2-B481-6B3D1A7DF494}" srcOrd="1" destOrd="0" parTransId="{132F3A50-11BC-488C-BBED-C8486F08E447}" sibTransId="{1129DBB5-D9A9-4C7F-A13B-47A566F80F5D}"/>
    <dgm:cxn modelId="{466DEADA-A643-47BB-A927-CBD7CBBA4140}" srcId="{8D522105-1183-45FB-B62C-3823BFEBC58E}" destId="{858E9173-D30E-46A0-9B4B-486B7311C1D6}" srcOrd="2" destOrd="0" parTransId="{F6AE976C-553D-4F60-A90E-DEBEF2A4C0E5}" sibTransId="{4DC6DF55-4D62-4D76-9C13-A3AD5E2CB98D}"/>
    <dgm:cxn modelId="{AA7CAFF0-EFC4-4B57-BE09-1F1B8DE36593}" type="presOf" srcId="{A020A9FB-0069-4E5A-82B6-E10FA58E5FB3}" destId="{C3EABBEE-BCCF-41A7-A6DF-1AA46F578A1B}" srcOrd="1" destOrd="1" presId="urn:microsoft.com/office/officeart/2005/8/layout/vList4"/>
    <dgm:cxn modelId="{D25580C0-1C26-4A58-ADE1-9B7FC60B8F44}" type="presOf" srcId="{206ADD58-34E5-4A05-AC53-A49C8CD66E64}" destId="{59806E8F-57F6-4C2D-9BCA-155EEB3BE43B}" srcOrd="0" destOrd="2" presId="urn:microsoft.com/office/officeart/2005/8/layout/vList4"/>
    <dgm:cxn modelId="{2749804C-FF16-4FB4-A2C5-2CDEB5ADA2C9}" type="presOf" srcId="{CF962173-5955-4DB2-B481-6B3D1A7DF494}" destId="{59806E8F-57F6-4C2D-9BCA-155EEB3BE43B}" srcOrd="0" destOrd="0" presId="urn:microsoft.com/office/officeart/2005/8/layout/vList4"/>
    <dgm:cxn modelId="{BD91AD85-398E-4879-904D-D265283639D0}" srcId="{D3DDB3CA-54B1-44A5-99A5-017D13E8C901}" destId="{3A24C3FB-5CDC-455C-A415-23FD6041A3C8}" srcOrd="1" destOrd="0" parTransId="{930711E1-5D0C-4D5D-AC17-48B2F4300C88}" sibTransId="{CABDB095-338B-429D-A84C-4938FC9ED75B}"/>
    <dgm:cxn modelId="{B087D99D-220C-4B8A-9B62-DD4F49471471}" type="presOf" srcId="{858E9173-D30E-46A0-9B4B-486B7311C1D6}" destId="{5BFCB9D2-24BB-483C-8A47-CF64477CEE1A}" srcOrd="1" destOrd="0" presId="urn:microsoft.com/office/officeart/2005/8/layout/vList4"/>
    <dgm:cxn modelId="{5318673B-B516-4CDF-8828-B71F75C47FD5}" srcId="{858E9173-D30E-46A0-9B4B-486B7311C1D6}" destId="{FD356BF2-3F3F-4CDF-9456-D06E7A25620B}" srcOrd="0" destOrd="0" parTransId="{10FE6D1B-9ED9-49E8-A291-43ABE88FA0CD}" sibTransId="{FD47AF67-66F8-44B9-8399-BADF1B406239}"/>
    <dgm:cxn modelId="{16767EBC-52AF-4443-9092-2637970A24F8}" type="presOf" srcId="{8D522105-1183-45FB-B62C-3823BFEBC58E}" destId="{6D963080-304B-475E-B637-14239F6A5A63}" srcOrd="0" destOrd="0" presId="urn:microsoft.com/office/officeart/2005/8/layout/vList4"/>
    <dgm:cxn modelId="{EBEDB18E-FE1A-4485-A7E4-0D2BB23B2579}" srcId="{D3DDB3CA-54B1-44A5-99A5-017D13E8C901}" destId="{A020A9FB-0069-4E5A-82B6-E10FA58E5FB3}" srcOrd="0" destOrd="0" parTransId="{E613A0B3-096A-45A4-BF88-078D81E28181}" sibTransId="{010CA37F-83AC-47D2-ACEA-3E2E1582420B}"/>
    <dgm:cxn modelId="{EE08EE59-0CDA-47ED-B973-2746479D758A}" srcId="{CF962173-5955-4DB2-B481-6B3D1A7DF494}" destId="{206ADD58-34E5-4A05-AC53-A49C8CD66E64}" srcOrd="1" destOrd="0" parTransId="{665EF223-404D-4F8E-BDCA-D64E43C2E4B0}" sibTransId="{81EF546E-1520-4622-A81C-A828B68C9782}"/>
    <dgm:cxn modelId="{1D24660D-AE0A-456B-B644-2A2A88F3001E}" type="presOf" srcId="{3A24C3FB-5CDC-455C-A415-23FD6041A3C8}" destId="{7294418B-3AA6-4B44-A57D-A5CF7C87B8F7}" srcOrd="0" destOrd="2" presId="urn:microsoft.com/office/officeart/2005/8/layout/vList4"/>
    <dgm:cxn modelId="{4DFFD27F-3F7D-43BD-B34A-5744BE1C299D}" type="presOf" srcId="{CF962173-5955-4DB2-B481-6B3D1A7DF494}" destId="{94C3B96C-A0EC-4F0C-9A3F-B9BEB2279265}" srcOrd="1" destOrd="0" presId="urn:microsoft.com/office/officeart/2005/8/layout/vList4"/>
    <dgm:cxn modelId="{D722E051-F4DD-4CE7-A4C2-C451803E69A2}" type="presOf" srcId="{E394A691-AC8E-4EF9-BF19-172FBFC92669}" destId="{59806E8F-57F6-4C2D-9BCA-155EEB3BE43B}" srcOrd="0" destOrd="1" presId="urn:microsoft.com/office/officeart/2005/8/layout/vList4"/>
    <dgm:cxn modelId="{E86626B0-B829-4BF5-9A22-A7E45B274EA6}" srcId="{8D522105-1183-45FB-B62C-3823BFEBC58E}" destId="{D3DDB3CA-54B1-44A5-99A5-017D13E8C901}" srcOrd="0" destOrd="0" parTransId="{0286B19F-1AE3-4DFF-9CFA-DC46D8BB9ED4}" sibTransId="{E9AF4448-3CCA-454C-9B21-34F66430E718}"/>
    <dgm:cxn modelId="{51F135A4-728C-4C2C-B2E6-DB438348CDEF}" type="presOf" srcId="{A020A9FB-0069-4E5A-82B6-E10FA58E5FB3}" destId="{7294418B-3AA6-4B44-A57D-A5CF7C87B8F7}" srcOrd="0" destOrd="1" presId="urn:microsoft.com/office/officeart/2005/8/layout/vList4"/>
    <dgm:cxn modelId="{B8359E10-65EF-41C3-9B00-116BB6383021}" type="presOf" srcId="{FD356BF2-3F3F-4CDF-9456-D06E7A25620B}" destId="{5BFCB9D2-24BB-483C-8A47-CF64477CEE1A}" srcOrd="1" destOrd="1" presId="urn:microsoft.com/office/officeart/2005/8/layout/vList4"/>
    <dgm:cxn modelId="{AF81F7A4-93A6-454A-9B02-8DC7FCB2A6F0}" type="presOf" srcId="{FD356BF2-3F3F-4CDF-9456-D06E7A25620B}" destId="{542F00AE-EE70-4806-815A-64B746A65CF4}" srcOrd="0" destOrd="1" presId="urn:microsoft.com/office/officeart/2005/8/layout/vList4"/>
    <dgm:cxn modelId="{A950462F-D526-4721-A3FE-65E12EDB3205}" type="presOf" srcId="{858E9173-D30E-46A0-9B4B-486B7311C1D6}" destId="{542F00AE-EE70-4806-815A-64B746A65CF4}" srcOrd="0" destOrd="0" presId="urn:microsoft.com/office/officeart/2005/8/layout/vList4"/>
    <dgm:cxn modelId="{AC4E4EB7-FB31-434D-9FC0-63706E1321AE}" type="presOf" srcId="{D3DDB3CA-54B1-44A5-99A5-017D13E8C901}" destId="{C3EABBEE-BCCF-41A7-A6DF-1AA46F578A1B}" srcOrd="1" destOrd="0" presId="urn:microsoft.com/office/officeart/2005/8/layout/vList4"/>
    <dgm:cxn modelId="{C3CE2145-CABE-43DB-A57D-CC56BD738E23}" type="presOf" srcId="{206ADD58-34E5-4A05-AC53-A49C8CD66E64}" destId="{94C3B96C-A0EC-4F0C-9A3F-B9BEB2279265}" srcOrd="1" destOrd="2" presId="urn:microsoft.com/office/officeart/2005/8/layout/vList4"/>
    <dgm:cxn modelId="{6138B665-9A00-4249-A8D2-28BE1F5629B1}" type="presParOf" srcId="{6D963080-304B-475E-B637-14239F6A5A63}" destId="{F1506D75-E0EB-40F8-A4AA-C3F41F428138}" srcOrd="0" destOrd="0" presId="urn:microsoft.com/office/officeart/2005/8/layout/vList4"/>
    <dgm:cxn modelId="{3B5B2B7E-08C7-4C6F-9FD7-F78BBF893CCF}" type="presParOf" srcId="{F1506D75-E0EB-40F8-A4AA-C3F41F428138}" destId="{7294418B-3AA6-4B44-A57D-A5CF7C87B8F7}" srcOrd="0" destOrd="0" presId="urn:microsoft.com/office/officeart/2005/8/layout/vList4"/>
    <dgm:cxn modelId="{FA44717B-E7AA-4CCF-AE16-0760EADB5761}" type="presParOf" srcId="{F1506D75-E0EB-40F8-A4AA-C3F41F428138}" destId="{C66D5EE7-9336-4B79-94ED-D04AAE7A7808}" srcOrd="1" destOrd="0" presId="urn:microsoft.com/office/officeart/2005/8/layout/vList4"/>
    <dgm:cxn modelId="{AD22F1C1-5006-4F92-90EC-83C7E96915E9}" type="presParOf" srcId="{F1506D75-E0EB-40F8-A4AA-C3F41F428138}" destId="{C3EABBEE-BCCF-41A7-A6DF-1AA46F578A1B}" srcOrd="2" destOrd="0" presId="urn:microsoft.com/office/officeart/2005/8/layout/vList4"/>
    <dgm:cxn modelId="{D6262D01-8D6A-477C-BEA4-0CBAC6840BF8}" type="presParOf" srcId="{6D963080-304B-475E-B637-14239F6A5A63}" destId="{29D3E431-0543-40EC-8937-85758F91B7AC}" srcOrd="1" destOrd="0" presId="urn:microsoft.com/office/officeart/2005/8/layout/vList4"/>
    <dgm:cxn modelId="{BD172144-B221-4900-85E9-B9E1AFB3B658}" type="presParOf" srcId="{6D963080-304B-475E-B637-14239F6A5A63}" destId="{38DD523B-6618-4A6F-A73B-10DB1CF01220}" srcOrd="2" destOrd="0" presId="urn:microsoft.com/office/officeart/2005/8/layout/vList4"/>
    <dgm:cxn modelId="{62EACD65-DFEA-4654-ABAB-4A8917DFCF30}" type="presParOf" srcId="{38DD523B-6618-4A6F-A73B-10DB1CF01220}" destId="{59806E8F-57F6-4C2D-9BCA-155EEB3BE43B}" srcOrd="0" destOrd="0" presId="urn:microsoft.com/office/officeart/2005/8/layout/vList4"/>
    <dgm:cxn modelId="{024F1823-8324-49AA-8249-03F946F5B9C5}" type="presParOf" srcId="{38DD523B-6618-4A6F-A73B-10DB1CF01220}" destId="{EFE44171-9BE6-4455-9E05-4300FE5CCA53}" srcOrd="1" destOrd="0" presId="urn:microsoft.com/office/officeart/2005/8/layout/vList4"/>
    <dgm:cxn modelId="{944B01FE-F2A8-4E51-BDD6-4E3EF0D4D9EF}" type="presParOf" srcId="{38DD523B-6618-4A6F-A73B-10DB1CF01220}" destId="{94C3B96C-A0EC-4F0C-9A3F-B9BEB2279265}" srcOrd="2" destOrd="0" presId="urn:microsoft.com/office/officeart/2005/8/layout/vList4"/>
    <dgm:cxn modelId="{52A275BC-2E78-4156-A018-5BBD6363FE7F}" type="presParOf" srcId="{6D963080-304B-475E-B637-14239F6A5A63}" destId="{E30A1D4B-4B71-4DB1-B306-1A25E9F12BE1}" srcOrd="3" destOrd="0" presId="urn:microsoft.com/office/officeart/2005/8/layout/vList4"/>
    <dgm:cxn modelId="{B3C637D3-7D6F-4EBD-BC26-9EE4936C2975}" type="presParOf" srcId="{6D963080-304B-475E-B637-14239F6A5A63}" destId="{CCC92A52-4264-4FD0-88BA-5BE9507FDF97}" srcOrd="4" destOrd="0" presId="urn:microsoft.com/office/officeart/2005/8/layout/vList4"/>
    <dgm:cxn modelId="{AFAC72C7-E9F6-4C3C-B138-FB5BAFC46D0C}" type="presParOf" srcId="{CCC92A52-4264-4FD0-88BA-5BE9507FDF97}" destId="{542F00AE-EE70-4806-815A-64B746A65CF4}" srcOrd="0" destOrd="0" presId="urn:microsoft.com/office/officeart/2005/8/layout/vList4"/>
    <dgm:cxn modelId="{7D9F9E6F-16C2-4A71-8884-95C6CD2B850B}" type="presParOf" srcId="{CCC92A52-4264-4FD0-88BA-5BE9507FDF97}" destId="{94EEB26C-1E0D-4712-91C8-7F33D9E5F70F}" srcOrd="1" destOrd="0" presId="urn:microsoft.com/office/officeart/2005/8/layout/vList4"/>
    <dgm:cxn modelId="{A917E988-015F-437C-8065-628AE4C66EC7}" type="presParOf" srcId="{CCC92A52-4264-4FD0-88BA-5BE9507FDF97}" destId="{5BFCB9D2-24BB-483C-8A47-CF64477CEE1A}" srcOrd="2" destOrd="0" presId="urn:microsoft.com/office/officeart/2005/8/layout/vList4"/>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271BBFB5-3099-4C0D-ABDD-AF0298025A96}" type="doc">
      <dgm:prSet loTypeId="urn:microsoft.com/office/officeart/2008/layout/AlternatingHexagons" loCatId="list" qsTypeId="urn:microsoft.com/office/officeart/2005/8/quickstyle/simple1" qsCatId="simple" csTypeId="urn:microsoft.com/office/officeart/2005/8/colors/accent1_2" csCatId="accent1" phldr="1"/>
      <dgm:spPr/>
      <dgm:t>
        <a:bodyPr/>
        <a:lstStyle/>
        <a:p>
          <a:endParaRPr lang="es-ES"/>
        </a:p>
      </dgm:t>
    </dgm:pt>
    <dgm:pt modelId="{8D07B2AE-F9E4-4786-8BB9-96A4E7E1262E}">
      <dgm:prSet phldrT="[Texto]" custT="1"/>
      <dgm:spPr>
        <a:blipFill rotWithShape="0">
          <a:blip xmlns:r="http://schemas.openxmlformats.org/officeDocument/2006/relationships" r:embed="rId1" cstate="email">
            <a:extLst>
              <a:ext uri="{28A0092B-C50C-407E-A947-70E740481C1C}">
                <a14:useLocalDpi xmlns:a14="http://schemas.microsoft.com/office/drawing/2010/main"/>
              </a:ext>
            </a:extLst>
          </a:blip>
          <a:stretch>
            <a:fillRect/>
          </a:stretch>
        </a:blipFill>
      </dgm:spPr>
      <dgm:t>
        <a:bodyPr/>
        <a:lstStyle/>
        <a:p>
          <a:r>
            <a:rPr lang="es-ES" sz="800" dirty="0" smtClean="0"/>
            <a:t>.</a:t>
          </a:r>
          <a:endParaRPr lang="es-ES" sz="800" dirty="0"/>
        </a:p>
      </dgm:t>
    </dgm:pt>
    <dgm:pt modelId="{8BD40D99-A767-4357-A352-4168C8DBEBE9}" type="parTrans" cxnId="{331D87B8-CDC3-44DF-90B8-1BD6F12AE697}">
      <dgm:prSet/>
      <dgm:spPr/>
      <dgm:t>
        <a:bodyPr/>
        <a:lstStyle/>
        <a:p>
          <a:endParaRPr lang="es-ES"/>
        </a:p>
      </dgm:t>
    </dgm:pt>
    <dgm:pt modelId="{341A39AA-8A60-4EEC-B429-8F0D867CDF53}" type="sibTrans" cxnId="{331D87B8-CDC3-44DF-90B8-1BD6F12AE697}">
      <dgm:prSet/>
      <dgm:spPr>
        <a:blipFill rotWithShape="0">
          <a:blip xmlns:r="http://schemas.openxmlformats.org/officeDocument/2006/relationships" r:embed="rId2" cstate="email">
            <a:extLst>
              <a:ext uri="{28A0092B-C50C-407E-A947-70E740481C1C}">
                <a14:useLocalDpi xmlns:a14="http://schemas.microsoft.com/office/drawing/2010/main"/>
              </a:ext>
            </a:extLst>
          </a:blip>
          <a:stretch>
            <a:fillRect/>
          </a:stretch>
        </a:blipFill>
      </dgm:spPr>
      <dgm:t>
        <a:bodyPr/>
        <a:lstStyle/>
        <a:p>
          <a:endParaRPr lang="es-ES"/>
        </a:p>
      </dgm:t>
    </dgm:pt>
    <dgm:pt modelId="{6C2870A9-9011-4114-91D1-6741A076F238}">
      <dgm:prSet phldrT="[Texto]" custT="1"/>
      <dgm:spPr/>
      <dgm:t>
        <a:bodyPr/>
        <a:lstStyle/>
        <a:p>
          <a:r>
            <a:rPr lang="es-EC" sz="1600" dirty="0" smtClean="0"/>
            <a:t>Aprobación del Convenio con el Gobierno Provincial de Manabí para las disciplinas deportivas de futbol y básquetbol, el GAD Municipal apoyará en la disciplina de Taekwondo</a:t>
          </a:r>
          <a:endParaRPr lang="es-ES" sz="1600" dirty="0"/>
        </a:p>
      </dgm:t>
    </dgm:pt>
    <dgm:pt modelId="{E9397DF1-4748-44FB-B2FF-E07A311D5925}" type="parTrans" cxnId="{8EEF69CC-31C7-4B6B-9FC9-746DD7D66700}">
      <dgm:prSet/>
      <dgm:spPr/>
      <dgm:t>
        <a:bodyPr/>
        <a:lstStyle/>
        <a:p>
          <a:endParaRPr lang="es-ES"/>
        </a:p>
      </dgm:t>
    </dgm:pt>
    <dgm:pt modelId="{F88BD85D-E25A-48FD-882B-AFC0EF237BF8}" type="sibTrans" cxnId="{8EEF69CC-31C7-4B6B-9FC9-746DD7D66700}">
      <dgm:prSet/>
      <dgm:spPr/>
      <dgm:t>
        <a:bodyPr/>
        <a:lstStyle/>
        <a:p>
          <a:endParaRPr lang="es-ES"/>
        </a:p>
      </dgm:t>
    </dgm:pt>
    <dgm:pt modelId="{290632A5-2969-4582-9B34-682CE12BEA31}">
      <dgm:prSet phldrT="[Texto]" custT="1"/>
      <dgm:spPr>
        <a:blipFill rotWithShape="0">
          <a:blip xmlns:r="http://schemas.openxmlformats.org/officeDocument/2006/relationships" r:embed="rId3" cstate="email">
            <a:extLst>
              <a:ext uri="{28A0092B-C50C-407E-A947-70E740481C1C}">
                <a14:useLocalDpi xmlns:a14="http://schemas.microsoft.com/office/drawing/2010/main"/>
              </a:ext>
            </a:extLst>
          </a:blip>
          <a:stretch>
            <a:fillRect/>
          </a:stretch>
        </a:blipFill>
      </dgm:spPr>
      <dgm:t>
        <a:bodyPr/>
        <a:lstStyle/>
        <a:p>
          <a:r>
            <a:rPr lang="es-ES" sz="200" dirty="0" smtClean="0"/>
            <a:t>.</a:t>
          </a:r>
          <a:endParaRPr lang="es-ES" sz="200" dirty="0"/>
        </a:p>
      </dgm:t>
    </dgm:pt>
    <dgm:pt modelId="{754E2086-2748-4F5D-A7F4-E468C4642AF7}" type="parTrans" cxnId="{751C228E-722D-442D-A553-8E5FC2B91C38}">
      <dgm:prSet/>
      <dgm:spPr/>
      <dgm:t>
        <a:bodyPr/>
        <a:lstStyle/>
        <a:p>
          <a:endParaRPr lang="es-ES"/>
        </a:p>
      </dgm:t>
    </dgm:pt>
    <dgm:pt modelId="{C6BA2F4C-306C-45FA-AD37-F5B4A07881B5}" type="sibTrans" cxnId="{751C228E-722D-442D-A553-8E5FC2B91C38}">
      <dgm:prSet/>
      <dgm:spPr>
        <a:blipFill rotWithShape="0">
          <a:blip xmlns:r="http://schemas.openxmlformats.org/officeDocument/2006/relationships" r:embed="rId4" cstate="email">
            <a:extLst>
              <a:ext uri="{28A0092B-C50C-407E-A947-70E740481C1C}">
                <a14:useLocalDpi xmlns:a14="http://schemas.microsoft.com/office/drawing/2010/main"/>
              </a:ext>
            </a:extLst>
          </a:blip>
          <a:stretch>
            <a:fillRect/>
          </a:stretch>
        </a:blipFill>
      </dgm:spPr>
      <dgm:t>
        <a:bodyPr/>
        <a:lstStyle/>
        <a:p>
          <a:endParaRPr lang="es-ES"/>
        </a:p>
      </dgm:t>
    </dgm:pt>
    <dgm:pt modelId="{01EB323B-4E2E-4DAB-959D-463ED0505788}">
      <dgm:prSet phldrT="[Texto]" custT="1"/>
      <dgm:spPr>
        <a:blipFill rotWithShape="0">
          <a:blip xmlns:r="http://schemas.openxmlformats.org/officeDocument/2006/relationships" r:embed="rId5" cstate="email">
            <a:extLst>
              <a:ext uri="{28A0092B-C50C-407E-A947-70E740481C1C}">
                <a14:useLocalDpi xmlns:a14="http://schemas.microsoft.com/office/drawing/2010/main"/>
              </a:ext>
            </a:extLst>
          </a:blip>
          <a:stretch>
            <a:fillRect/>
          </a:stretch>
        </a:blipFill>
      </dgm:spPr>
      <dgm:t>
        <a:bodyPr/>
        <a:lstStyle/>
        <a:p>
          <a:r>
            <a:rPr lang="es-ES" sz="200" dirty="0" smtClean="0"/>
            <a:t>.</a:t>
          </a:r>
          <a:endParaRPr lang="es-ES" sz="200" dirty="0"/>
        </a:p>
      </dgm:t>
    </dgm:pt>
    <dgm:pt modelId="{0C686B72-94F1-4AA3-8454-0B3789827DBC}" type="parTrans" cxnId="{853ADB02-9AD8-4455-95B9-7FB89E9E75DA}">
      <dgm:prSet/>
      <dgm:spPr/>
      <dgm:t>
        <a:bodyPr/>
        <a:lstStyle/>
        <a:p>
          <a:endParaRPr lang="es-ES"/>
        </a:p>
      </dgm:t>
    </dgm:pt>
    <dgm:pt modelId="{AD8FA064-FB6F-48E4-B4BC-5D47B00CC65F}" type="sibTrans" cxnId="{853ADB02-9AD8-4455-95B9-7FB89E9E75DA}">
      <dgm:prSet/>
      <dgm:spPr>
        <a:blipFill rotWithShape="0">
          <a:blip xmlns:r="http://schemas.openxmlformats.org/officeDocument/2006/relationships" r:embed="rId6" cstate="email">
            <a:extLst>
              <a:ext uri="{28A0092B-C50C-407E-A947-70E740481C1C}">
                <a14:useLocalDpi xmlns:a14="http://schemas.microsoft.com/office/drawing/2010/main"/>
              </a:ext>
            </a:extLst>
          </a:blip>
          <a:stretch>
            <a:fillRect/>
          </a:stretch>
        </a:blipFill>
      </dgm:spPr>
      <dgm:t>
        <a:bodyPr/>
        <a:lstStyle/>
        <a:p>
          <a:endParaRPr lang="es-ES"/>
        </a:p>
      </dgm:t>
    </dgm:pt>
    <dgm:pt modelId="{44B55FB6-E4F9-4252-8B6C-A87093099A42}">
      <dgm:prSet phldrT="[Texto]"/>
      <dgm:spPr/>
      <dgm:t>
        <a:bodyPr/>
        <a:lstStyle/>
        <a:p>
          <a:r>
            <a:rPr lang="es-EC" dirty="0" smtClean="0"/>
            <a:t>Apoyo diferentes competencias deportivas del Cantón.</a:t>
          </a:r>
          <a:endParaRPr lang="es-ES" dirty="0"/>
        </a:p>
      </dgm:t>
    </dgm:pt>
    <dgm:pt modelId="{042B790C-A932-4E69-8B5B-1907BB355BC3}" type="sibTrans" cxnId="{84E4CD91-43BB-4486-BCEE-8223CF06923B}">
      <dgm:prSet/>
      <dgm:spPr/>
      <dgm:t>
        <a:bodyPr/>
        <a:lstStyle/>
        <a:p>
          <a:endParaRPr lang="es-ES"/>
        </a:p>
      </dgm:t>
    </dgm:pt>
    <dgm:pt modelId="{D42CC141-797A-4844-A629-632BE601F44E}" type="parTrans" cxnId="{84E4CD91-43BB-4486-BCEE-8223CF06923B}">
      <dgm:prSet/>
      <dgm:spPr/>
      <dgm:t>
        <a:bodyPr/>
        <a:lstStyle/>
        <a:p>
          <a:endParaRPr lang="es-ES"/>
        </a:p>
      </dgm:t>
    </dgm:pt>
    <dgm:pt modelId="{C5A5AB51-960B-43AD-AA23-7ED97B829660}" type="pres">
      <dgm:prSet presAssocID="{271BBFB5-3099-4C0D-ABDD-AF0298025A96}" presName="Name0" presStyleCnt="0">
        <dgm:presLayoutVars>
          <dgm:chMax/>
          <dgm:chPref/>
          <dgm:dir/>
          <dgm:animLvl val="lvl"/>
        </dgm:presLayoutVars>
      </dgm:prSet>
      <dgm:spPr/>
      <dgm:t>
        <a:bodyPr/>
        <a:lstStyle/>
        <a:p>
          <a:endParaRPr lang="es-ES"/>
        </a:p>
      </dgm:t>
    </dgm:pt>
    <dgm:pt modelId="{3B77A7ED-D227-48D8-9257-49C8572AA4DF}" type="pres">
      <dgm:prSet presAssocID="{8D07B2AE-F9E4-4786-8BB9-96A4E7E1262E}" presName="composite" presStyleCnt="0"/>
      <dgm:spPr/>
    </dgm:pt>
    <dgm:pt modelId="{A7150A74-6536-4C39-99F4-2E11CFAC58A4}" type="pres">
      <dgm:prSet presAssocID="{8D07B2AE-F9E4-4786-8BB9-96A4E7E1262E}" presName="Parent1" presStyleLbl="node1" presStyleIdx="0" presStyleCnt="6">
        <dgm:presLayoutVars>
          <dgm:chMax val="1"/>
          <dgm:chPref val="1"/>
          <dgm:bulletEnabled val="1"/>
        </dgm:presLayoutVars>
      </dgm:prSet>
      <dgm:spPr/>
      <dgm:t>
        <a:bodyPr/>
        <a:lstStyle/>
        <a:p>
          <a:endParaRPr lang="es-ES"/>
        </a:p>
      </dgm:t>
    </dgm:pt>
    <dgm:pt modelId="{F7D5CB54-FA6E-4987-870C-3B8A5E1C3EB4}" type="pres">
      <dgm:prSet presAssocID="{8D07B2AE-F9E4-4786-8BB9-96A4E7E1262E}" presName="Childtext1" presStyleLbl="revTx" presStyleIdx="0" presStyleCnt="3" custScaleX="147990" custLinFactY="100000" custLinFactNeighborX="48493" custLinFactNeighborY="181516">
        <dgm:presLayoutVars>
          <dgm:chMax val="0"/>
          <dgm:chPref val="0"/>
          <dgm:bulletEnabled val="1"/>
        </dgm:presLayoutVars>
      </dgm:prSet>
      <dgm:spPr/>
      <dgm:t>
        <a:bodyPr/>
        <a:lstStyle/>
        <a:p>
          <a:endParaRPr lang="es-ES"/>
        </a:p>
      </dgm:t>
    </dgm:pt>
    <dgm:pt modelId="{B6093428-8CC3-4350-A43A-C019BAC48021}" type="pres">
      <dgm:prSet presAssocID="{8D07B2AE-F9E4-4786-8BB9-96A4E7E1262E}" presName="BalanceSpacing" presStyleCnt="0"/>
      <dgm:spPr/>
    </dgm:pt>
    <dgm:pt modelId="{C18E359C-E48A-4995-A8E9-A0C8D1288DCA}" type="pres">
      <dgm:prSet presAssocID="{8D07B2AE-F9E4-4786-8BB9-96A4E7E1262E}" presName="BalanceSpacing1" presStyleCnt="0"/>
      <dgm:spPr/>
    </dgm:pt>
    <dgm:pt modelId="{AE1CA262-87A3-4688-A29E-A220A8082913}" type="pres">
      <dgm:prSet presAssocID="{341A39AA-8A60-4EEC-B429-8F0D867CDF53}" presName="Accent1Text" presStyleLbl="node1" presStyleIdx="1" presStyleCnt="6" custLinFactNeighborY="608"/>
      <dgm:spPr/>
      <dgm:t>
        <a:bodyPr/>
        <a:lstStyle/>
        <a:p>
          <a:endParaRPr lang="es-ES"/>
        </a:p>
      </dgm:t>
    </dgm:pt>
    <dgm:pt modelId="{09F22102-9FBC-45FB-BF11-6C76ECF3EF91}" type="pres">
      <dgm:prSet presAssocID="{341A39AA-8A60-4EEC-B429-8F0D867CDF53}" presName="spaceBetweenRectangles" presStyleCnt="0"/>
      <dgm:spPr/>
    </dgm:pt>
    <dgm:pt modelId="{48352F0E-4386-42FF-872A-CCB021233095}" type="pres">
      <dgm:prSet presAssocID="{290632A5-2969-4582-9B34-682CE12BEA31}" presName="composite" presStyleCnt="0"/>
      <dgm:spPr/>
    </dgm:pt>
    <dgm:pt modelId="{CEF30860-87BA-4712-B78F-7C914441F62C}" type="pres">
      <dgm:prSet presAssocID="{290632A5-2969-4582-9B34-682CE12BEA31}" presName="Parent1" presStyleLbl="node1" presStyleIdx="2" presStyleCnt="6">
        <dgm:presLayoutVars>
          <dgm:chMax val="1"/>
          <dgm:chPref val="1"/>
          <dgm:bulletEnabled val="1"/>
        </dgm:presLayoutVars>
      </dgm:prSet>
      <dgm:spPr/>
      <dgm:t>
        <a:bodyPr/>
        <a:lstStyle/>
        <a:p>
          <a:endParaRPr lang="es-ES"/>
        </a:p>
      </dgm:t>
    </dgm:pt>
    <dgm:pt modelId="{BF18ACAB-B18C-4E43-BD10-6802533D6753}" type="pres">
      <dgm:prSet presAssocID="{290632A5-2969-4582-9B34-682CE12BEA31}" presName="Childtext1" presStyleLbl="revTx" presStyleIdx="1" presStyleCnt="3">
        <dgm:presLayoutVars>
          <dgm:chMax val="0"/>
          <dgm:chPref val="0"/>
          <dgm:bulletEnabled val="1"/>
        </dgm:presLayoutVars>
      </dgm:prSet>
      <dgm:spPr/>
      <dgm:t>
        <a:bodyPr/>
        <a:lstStyle/>
        <a:p>
          <a:endParaRPr lang="es-ES"/>
        </a:p>
      </dgm:t>
    </dgm:pt>
    <dgm:pt modelId="{34F0A31E-0A77-44C6-918F-BFEB19847929}" type="pres">
      <dgm:prSet presAssocID="{290632A5-2969-4582-9B34-682CE12BEA31}" presName="BalanceSpacing" presStyleCnt="0"/>
      <dgm:spPr/>
    </dgm:pt>
    <dgm:pt modelId="{B8A519D6-73B7-4CDD-8227-9DD1AA9D4440}" type="pres">
      <dgm:prSet presAssocID="{290632A5-2969-4582-9B34-682CE12BEA31}" presName="BalanceSpacing1" presStyleCnt="0"/>
      <dgm:spPr/>
    </dgm:pt>
    <dgm:pt modelId="{E412A3EA-BCDC-442B-BEB7-E70C0FA9D31A}" type="pres">
      <dgm:prSet presAssocID="{C6BA2F4C-306C-45FA-AD37-F5B4A07881B5}" presName="Accent1Text" presStyleLbl="node1" presStyleIdx="3" presStyleCnt="6"/>
      <dgm:spPr/>
      <dgm:t>
        <a:bodyPr/>
        <a:lstStyle/>
        <a:p>
          <a:endParaRPr lang="es-ES"/>
        </a:p>
      </dgm:t>
    </dgm:pt>
    <dgm:pt modelId="{79F46C2E-54E4-4E6C-B012-5280A90EFBAF}" type="pres">
      <dgm:prSet presAssocID="{C6BA2F4C-306C-45FA-AD37-F5B4A07881B5}" presName="spaceBetweenRectangles" presStyleCnt="0"/>
      <dgm:spPr/>
    </dgm:pt>
    <dgm:pt modelId="{112E3CCA-7FE7-412F-90E0-3C63A5E905CB}" type="pres">
      <dgm:prSet presAssocID="{01EB323B-4E2E-4DAB-959D-463ED0505788}" presName="composite" presStyleCnt="0"/>
      <dgm:spPr/>
    </dgm:pt>
    <dgm:pt modelId="{427EFDE3-285D-4943-964A-11819AB63319}" type="pres">
      <dgm:prSet presAssocID="{01EB323B-4E2E-4DAB-959D-463ED0505788}" presName="Parent1" presStyleLbl="node1" presStyleIdx="4" presStyleCnt="6">
        <dgm:presLayoutVars>
          <dgm:chMax val="1"/>
          <dgm:chPref val="1"/>
          <dgm:bulletEnabled val="1"/>
        </dgm:presLayoutVars>
      </dgm:prSet>
      <dgm:spPr/>
      <dgm:t>
        <a:bodyPr/>
        <a:lstStyle/>
        <a:p>
          <a:endParaRPr lang="es-ES"/>
        </a:p>
      </dgm:t>
    </dgm:pt>
    <dgm:pt modelId="{7F1390A1-BEBF-4840-8814-FDAD61C74F73}" type="pres">
      <dgm:prSet presAssocID="{01EB323B-4E2E-4DAB-959D-463ED0505788}" presName="Childtext1" presStyleLbl="revTx" presStyleIdx="2" presStyleCnt="3">
        <dgm:presLayoutVars>
          <dgm:chMax val="0"/>
          <dgm:chPref val="0"/>
          <dgm:bulletEnabled val="1"/>
        </dgm:presLayoutVars>
      </dgm:prSet>
      <dgm:spPr/>
      <dgm:t>
        <a:bodyPr/>
        <a:lstStyle/>
        <a:p>
          <a:endParaRPr lang="es-ES"/>
        </a:p>
      </dgm:t>
    </dgm:pt>
    <dgm:pt modelId="{A51B5AA1-A0E6-4072-B647-EE757599EFED}" type="pres">
      <dgm:prSet presAssocID="{01EB323B-4E2E-4DAB-959D-463ED0505788}" presName="BalanceSpacing" presStyleCnt="0"/>
      <dgm:spPr/>
    </dgm:pt>
    <dgm:pt modelId="{5D29F666-0619-47AD-9036-2869B4962081}" type="pres">
      <dgm:prSet presAssocID="{01EB323B-4E2E-4DAB-959D-463ED0505788}" presName="BalanceSpacing1" presStyleCnt="0"/>
      <dgm:spPr/>
    </dgm:pt>
    <dgm:pt modelId="{B2CF8BBB-B4AC-4A9D-BEE9-60E85B867916}" type="pres">
      <dgm:prSet presAssocID="{AD8FA064-FB6F-48E4-B4BC-5D47B00CC65F}" presName="Accent1Text" presStyleLbl="node1" presStyleIdx="5" presStyleCnt="6"/>
      <dgm:spPr/>
      <dgm:t>
        <a:bodyPr/>
        <a:lstStyle/>
        <a:p>
          <a:endParaRPr lang="es-ES"/>
        </a:p>
      </dgm:t>
    </dgm:pt>
  </dgm:ptLst>
  <dgm:cxnLst>
    <dgm:cxn modelId="{BE0132F5-5A84-4DD5-BF69-576F23EFD864}" type="presOf" srcId="{AD8FA064-FB6F-48E4-B4BC-5D47B00CC65F}" destId="{B2CF8BBB-B4AC-4A9D-BEE9-60E85B867916}" srcOrd="0" destOrd="0" presId="urn:microsoft.com/office/officeart/2008/layout/AlternatingHexagons"/>
    <dgm:cxn modelId="{A28F19DD-766B-4593-8139-33F6DBD5E216}" type="presOf" srcId="{341A39AA-8A60-4EEC-B429-8F0D867CDF53}" destId="{AE1CA262-87A3-4688-A29E-A220A8082913}" srcOrd="0" destOrd="0" presId="urn:microsoft.com/office/officeart/2008/layout/AlternatingHexagons"/>
    <dgm:cxn modelId="{331D87B8-CDC3-44DF-90B8-1BD6F12AE697}" srcId="{271BBFB5-3099-4C0D-ABDD-AF0298025A96}" destId="{8D07B2AE-F9E4-4786-8BB9-96A4E7E1262E}" srcOrd="0" destOrd="0" parTransId="{8BD40D99-A767-4357-A352-4168C8DBEBE9}" sibTransId="{341A39AA-8A60-4EEC-B429-8F0D867CDF53}"/>
    <dgm:cxn modelId="{0A07372A-0316-4AD5-8F3C-8FA8DF66DC7D}" type="presOf" srcId="{290632A5-2969-4582-9B34-682CE12BEA31}" destId="{CEF30860-87BA-4712-B78F-7C914441F62C}" srcOrd="0" destOrd="0" presId="urn:microsoft.com/office/officeart/2008/layout/AlternatingHexagons"/>
    <dgm:cxn modelId="{C2AAD770-C233-46A3-81F8-AE8DFEA47AA4}" type="presOf" srcId="{271BBFB5-3099-4C0D-ABDD-AF0298025A96}" destId="{C5A5AB51-960B-43AD-AA23-7ED97B829660}" srcOrd="0" destOrd="0" presId="urn:microsoft.com/office/officeart/2008/layout/AlternatingHexagons"/>
    <dgm:cxn modelId="{84E4CD91-43BB-4486-BCEE-8223CF06923B}" srcId="{290632A5-2969-4582-9B34-682CE12BEA31}" destId="{44B55FB6-E4F9-4252-8B6C-A87093099A42}" srcOrd="0" destOrd="0" parTransId="{D42CC141-797A-4844-A629-632BE601F44E}" sibTransId="{042B790C-A932-4E69-8B5B-1907BB355BC3}"/>
    <dgm:cxn modelId="{853ADB02-9AD8-4455-95B9-7FB89E9E75DA}" srcId="{271BBFB5-3099-4C0D-ABDD-AF0298025A96}" destId="{01EB323B-4E2E-4DAB-959D-463ED0505788}" srcOrd="2" destOrd="0" parTransId="{0C686B72-94F1-4AA3-8454-0B3789827DBC}" sibTransId="{AD8FA064-FB6F-48E4-B4BC-5D47B00CC65F}"/>
    <dgm:cxn modelId="{751C228E-722D-442D-A553-8E5FC2B91C38}" srcId="{271BBFB5-3099-4C0D-ABDD-AF0298025A96}" destId="{290632A5-2969-4582-9B34-682CE12BEA31}" srcOrd="1" destOrd="0" parTransId="{754E2086-2748-4F5D-A7F4-E468C4642AF7}" sibTransId="{C6BA2F4C-306C-45FA-AD37-F5B4A07881B5}"/>
    <dgm:cxn modelId="{8EEF69CC-31C7-4B6B-9FC9-746DD7D66700}" srcId="{8D07B2AE-F9E4-4786-8BB9-96A4E7E1262E}" destId="{6C2870A9-9011-4114-91D1-6741A076F238}" srcOrd="0" destOrd="0" parTransId="{E9397DF1-4748-44FB-B2FF-E07A311D5925}" sibTransId="{F88BD85D-E25A-48FD-882B-AFC0EF237BF8}"/>
    <dgm:cxn modelId="{0C31B2CD-9776-4D40-B5D0-193CF684A267}" type="presOf" srcId="{44B55FB6-E4F9-4252-8B6C-A87093099A42}" destId="{BF18ACAB-B18C-4E43-BD10-6802533D6753}" srcOrd="0" destOrd="0" presId="urn:microsoft.com/office/officeart/2008/layout/AlternatingHexagons"/>
    <dgm:cxn modelId="{601A53B3-7577-4967-BF63-22A3F5A32AD3}" type="presOf" srcId="{01EB323B-4E2E-4DAB-959D-463ED0505788}" destId="{427EFDE3-285D-4943-964A-11819AB63319}" srcOrd="0" destOrd="0" presId="urn:microsoft.com/office/officeart/2008/layout/AlternatingHexagons"/>
    <dgm:cxn modelId="{612BD171-8224-48F8-AF65-EE2F1C7FDEAA}" type="presOf" srcId="{6C2870A9-9011-4114-91D1-6741A076F238}" destId="{F7D5CB54-FA6E-4987-870C-3B8A5E1C3EB4}" srcOrd="0" destOrd="0" presId="urn:microsoft.com/office/officeart/2008/layout/AlternatingHexagons"/>
    <dgm:cxn modelId="{D13DA853-940B-4B9F-BE5E-F19E75930E11}" type="presOf" srcId="{8D07B2AE-F9E4-4786-8BB9-96A4E7E1262E}" destId="{A7150A74-6536-4C39-99F4-2E11CFAC58A4}" srcOrd="0" destOrd="0" presId="urn:microsoft.com/office/officeart/2008/layout/AlternatingHexagons"/>
    <dgm:cxn modelId="{97E36AA5-61C9-4C29-9CF9-E74702A461EB}" type="presOf" srcId="{C6BA2F4C-306C-45FA-AD37-F5B4A07881B5}" destId="{E412A3EA-BCDC-442B-BEB7-E70C0FA9D31A}" srcOrd="0" destOrd="0" presId="urn:microsoft.com/office/officeart/2008/layout/AlternatingHexagons"/>
    <dgm:cxn modelId="{247CF5C7-AE7B-4996-8D33-353C51B5461B}" type="presParOf" srcId="{C5A5AB51-960B-43AD-AA23-7ED97B829660}" destId="{3B77A7ED-D227-48D8-9257-49C8572AA4DF}" srcOrd="0" destOrd="0" presId="urn:microsoft.com/office/officeart/2008/layout/AlternatingHexagons"/>
    <dgm:cxn modelId="{719C8211-9C01-485F-A58E-EE1D7FE392A5}" type="presParOf" srcId="{3B77A7ED-D227-48D8-9257-49C8572AA4DF}" destId="{A7150A74-6536-4C39-99F4-2E11CFAC58A4}" srcOrd="0" destOrd="0" presId="urn:microsoft.com/office/officeart/2008/layout/AlternatingHexagons"/>
    <dgm:cxn modelId="{4D818C35-2036-47B4-9A29-968DFBE686DC}" type="presParOf" srcId="{3B77A7ED-D227-48D8-9257-49C8572AA4DF}" destId="{F7D5CB54-FA6E-4987-870C-3B8A5E1C3EB4}" srcOrd="1" destOrd="0" presId="urn:microsoft.com/office/officeart/2008/layout/AlternatingHexagons"/>
    <dgm:cxn modelId="{33BCF3A4-5EB4-465E-97D9-765CA1E1059C}" type="presParOf" srcId="{3B77A7ED-D227-48D8-9257-49C8572AA4DF}" destId="{B6093428-8CC3-4350-A43A-C019BAC48021}" srcOrd="2" destOrd="0" presId="urn:microsoft.com/office/officeart/2008/layout/AlternatingHexagons"/>
    <dgm:cxn modelId="{B2BB50CD-5DC5-439A-8273-71BF3B5A8625}" type="presParOf" srcId="{3B77A7ED-D227-48D8-9257-49C8572AA4DF}" destId="{C18E359C-E48A-4995-A8E9-A0C8D1288DCA}" srcOrd="3" destOrd="0" presId="urn:microsoft.com/office/officeart/2008/layout/AlternatingHexagons"/>
    <dgm:cxn modelId="{609EBD64-731B-46D5-A892-131FD83BE626}" type="presParOf" srcId="{3B77A7ED-D227-48D8-9257-49C8572AA4DF}" destId="{AE1CA262-87A3-4688-A29E-A220A8082913}" srcOrd="4" destOrd="0" presId="urn:microsoft.com/office/officeart/2008/layout/AlternatingHexagons"/>
    <dgm:cxn modelId="{D39C5F53-A2CB-49E8-9312-C959738AC140}" type="presParOf" srcId="{C5A5AB51-960B-43AD-AA23-7ED97B829660}" destId="{09F22102-9FBC-45FB-BF11-6C76ECF3EF91}" srcOrd="1" destOrd="0" presId="urn:microsoft.com/office/officeart/2008/layout/AlternatingHexagons"/>
    <dgm:cxn modelId="{84CFF979-2610-418A-A183-99616E68BCC0}" type="presParOf" srcId="{C5A5AB51-960B-43AD-AA23-7ED97B829660}" destId="{48352F0E-4386-42FF-872A-CCB021233095}" srcOrd="2" destOrd="0" presId="urn:microsoft.com/office/officeart/2008/layout/AlternatingHexagons"/>
    <dgm:cxn modelId="{70EE83F6-EECB-4F41-9D3A-D66D31184F51}" type="presParOf" srcId="{48352F0E-4386-42FF-872A-CCB021233095}" destId="{CEF30860-87BA-4712-B78F-7C914441F62C}" srcOrd="0" destOrd="0" presId="urn:microsoft.com/office/officeart/2008/layout/AlternatingHexagons"/>
    <dgm:cxn modelId="{F4EDC420-49BB-43C9-856A-BDA0E3C194B6}" type="presParOf" srcId="{48352F0E-4386-42FF-872A-CCB021233095}" destId="{BF18ACAB-B18C-4E43-BD10-6802533D6753}" srcOrd="1" destOrd="0" presId="urn:microsoft.com/office/officeart/2008/layout/AlternatingHexagons"/>
    <dgm:cxn modelId="{955BC884-404C-4BA6-B33B-28B69AA696B3}" type="presParOf" srcId="{48352F0E-4386-42FF-872A-CCB021233095}" destId="{34F0A31E-0A77-44C6-918F-BFEB19847929}" srcOrd="2" destOrd="0" presId="urn:microsoft.com/office/officeart/2008/layout/AlternatingHexagons"/>
    <dgm:cxn modelId="{4C25689C-1BFB-48AD-994C-3C400CB73921}" type="presParOf" srcId="{48352F0E-4386-42FF-872A-CCB021233095}" destId="{B8A519D6-73B7-4CDD-8227-9DD1AA9D4440}" srcOrd="3" destOrd="0" presId="urn:microsoft.com/office/officeart/2008/layout/AlternatingHexagons"/>
    <dgm:cxn modelId="{A9C8DD32-F489-488B-B867-F2510A4D38A1}" type="presParOf" srcId="{48352F0E-4386-42FF-872A-CCB021233095}" destId="{E412A3EA-BCDC-442B-BEB7-E70C0FA9D31A}" srcOrd="4" destOrd="0" presId="urn:microsoft.com/office/officeart/2008/layout/AlternatingHexagons"/>
    <dgm:cxn modelId="{C53B7AD2-899F-4492-9B27-123F35FF6F10}" type="presParOf" srcId="{C5A5AB51-960B-43AD-AA23-7ED97B829660}" destId="{79F46C2E-54E4-4E6C-B012-5280A90EFBAF}" srcOrd="3" destOrd="0" presId="urn:microsoft.com/office/officeart/2008/layout/AlternatingHexagons"/>
    <dgm:cxn modelId="{A74F1B86-9D82-47F3-ACED-8759584D3ACF}" type="presParOf" srcId="{C5A5AB51-960B-43AD-AA23-7ED97B829660}" destId="{112E3CCA-7FE7-412F-90E0-3C63A5E905CB}" srcOrd="4" destOrd="0" presId="urn:microsoft.com/office/officeart/2008/layout/AlternatingHexagons"/>
    <dgm:cxn modelId="{AFC172F6-83FF-41D2-B0A4-84922E0920AE}" type="presParOf" srcId="{112E3CCA-7FE7-412F-90E0-3C63A5E905CB}" destId="{427EFDE3-285D-4943-964A-11819AB63319}" srcOrd="0" destOrd="0" presId="urn:microsoft.com/office/officeart/2008/layout/AlternatingHexagons"/>
    <dgm:cxn modelId="{9EA46631-0B6C-4F5E-A31D-68F410FFBCDE}" type="presParOf" srcId="{112E3CCA-7FE7-412F-90E0-3C63A5E905CB}" destId="{7F1390A1-BEBF-4840-8814-FDAD61C74F73}" srcOrd="1" destOrd="0" presId="urn:microsoft.com/office/officeart/2008/layout/AlternatingHexagons"/>
    <dgm:cxn modelId="{5356C245-F856-4A6C-98F3-92C9452F073A}" type="presParOf" srcId="{112E3CCA-7FE7-412F-90E0-3C63A5E905CB}" destId="{A51B5AA1-A0E6-4072-B647-EE757599EFED}" srcOrd="2" destOrd="0" presId="urn:microsoft.com/office/officeart/2008/layout/AlternatingHexagons"/>
    <dgm:cxn modelId="{45784FF9-E83E-46AC-BE14-47358EC85DDC}" type="presParOf" srcId="{112E3CCA-7FE7-412F-90E0-3C63A5E905CB}" destId="{5D29F666-0619-47AD-9036-2869B4962081}" srcOrd="3" destOrd="0" presId="urn:microsoft.com/office/officeart/2008/layout/AlternatingHexagons"/>
    <dgm:cxn modelId="{98AC9712-1DD9-48F1-A11D-5AF0EBEAF5F4}" type="presParOf" srcId="{112E3CCA-7FE7-412F-90E0-3C63A5E905CB}" destId="{B2CF8BBB-B4AC-4A9D-BEE9-60E85B867916}" srcOrd="4" destOrd="0" presId="urn:microsoft.com/office/officeart/2008/layout/AlternatingHexagons"/>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B294499-4D47-4DA3-A34A-ADA6DAD238DC}">
      <dsp:nvSpPr>
        <dsp:cNvPr id="0" name=""/>
        <dsp:cNvSpPr/>
      </dsp:nvSpPr>
      <dsp:spPr>
        <a:xfrm>
          <a:off x="2061030" y="0"/>
          <a:ext cx="3404371" cy="2269572"/>
        </a:xfrm>
        <a:prstGeom prst="rect">
          <a:avLst/>
        </a:prstGeom>
        <a:blipFill rotWithShape="1">
          <a:blip xmlns:r="http://schemas.openxmlformats.org/officeDocument/2006/relationships" r:embed="rId1" cstate="email">
            <a:extLst>
              <a:ext uri="{28A0092B-C50C-407E-A947-70E740481C1C}">
                <a14:useLocalDpi xmlns:a14="http://schemas.microsoft.com/office/drawing/2010/main"/>
              </a:ext>
            </a:extLst>
          </a:blip>
          <a:stretch>
            <a:fillRect/>
          </a:stretch>
        </a:blip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E82949B7-74CB-4CA9-87B7-078201F89704}">
      <dsp:nvSpPr>
        <dsp:cNvPr id="0" name=""/>
        <dsp:cNvSpPr/>
      </dsp:nvSpPr>
      <dsp:spPr>
        <a:xfrm>
          <a:off x="5607545" y="2411493"/>
          <a:ext cx="4823154" cy="2979177"/>
        </a:xfrm>
        <a:prstGeom prst="rect">
          <a:avLst/>
        </a:prstGeom>
        <a:blipFill rotWithShape="0">
          <a:blip xmlns:r="http://schemas.openxmlformats.org/officeDocument/2006/relationships" r:embed="rId2" cstate="email">
            <a:extLst>
              <a:ext uri="{28A0092B-C50C-407E-A947-70E740481C1C}">
                <a14:useLocalDpi xmlns:a14="http://schemas.microsoft.com/office/drawing/2010/main"/>
              </a:ext>
            </a:extLst>
          </a:blip>
          <a:stretch>
            <a:fillRect/>
          </a:stretch>
        </a:blipFill>
        <a:ln>
          <a:noFill/>
        </a:ln>
        <a:effectLst/>
      </dsp:spPr>
      <dsp:style>
        <a:lnRef idx="0">
          <a:scrgbClr r="0" g="0" b="0"/>
        </a:lnRef>
        <a:fillRef idx="0">
          <a:scrgbClr r="0" g="0" b="0"/>
        </a:fillRef>
        <a:effectRef idx="0">
          <a:scrgbClr r="0" g="0" b="0"/>
        </a:effectRef>
        <a:fontRef idx="minor"/>
      </dsp:style>
      <dsp:txBody>
        <a:bodyPr spcFirstLastPara="0" vert="horz" wrap="square" lIns="7620" tIns="7620" rIns="7620" bIns="7620" numCol="1" spcCol="1270" anchor="ctr" anchorCtr="0">
          <a:noAutofit/>
        </a:bodyPr>
        <a:lstStyle/>
        <a:p>
          <a:pPr lvl="0" algn="ctr" defTabSz="88900">
            <a:lnSpc>
              <a:spcPct val="90000"/>
            </a:lnSpc>
            <a:spcBef>
              <a:spcPct val="0"/>
            </a:spcBef>
            <a:spcAft>
              <a:spcPct val="35000"/>
            </a:spcAft>
          </a:pPr>
          <a:r>
            <a:rPr lang="es-ES" sz="200" kern="1200" dirty="0" smtClean="0"/>
            <a:t>.</a:t>
          </a:r>
          <a:endParaRPr lang="es-ES" sz="200" kern="1200" dirty="0"/>
        </a:p>
      </dsp:txBody>
      <dsp:txXfrm>
        <a:off x="5607545" y="2411493"/>
        <a:ext cx="4823154" cy="2979177"/>
      </dsp:txXfrm>
    </dsp:sp>
    <dsp:sp modelId="{466858B8-F44D-49EC-874B-640AC10150A7}">
      <dsp:nvSpPr>
        <dsp:cNvPr id="0" name=""/>
        <dsp:cNvSpPr/>
      </dsp:nvSpPr>
      <dsp:spPr>
        <a:xfrm>
          <a:off x="5181998" y="1986312"/>
          <a:ext cx="1158333" cy="1158633"/>
        </a:xfrm>
        <a:prstGeom prst="halfFrame">
          <a:avLst>
            <a:gd name="adj1" fmla="val 25770"/>
            <a:gd name="adj2" fmla="val 25770"/>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EED2BD31-C6E5-4CE3-8373-EE3727BCFB58}">
      <dsp:nvSpPr>
        <dsp:cNvPr id="0" name=""/>
        <dsp:cNvSpPr/>
      </dsp:nvSpPr>
      <dsp:spPr>
        <a:xfrm rot="5400000">
          <a:off x="9731311" y="1986462"/>
          <a:ext cx="1158633" cy="1158333"/>
        </a:xfrm>
        <a:prstGeom prst="halfFrame">
          <a:avLst>
            <a:gd name="adj1" fmla="val 25770"/>
            <a:gd name="adj2" fmla="val 25770"/>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EA34E683-2609-4025-9184-397C5D32C2D3}">
      <dsp:nvSpPr>
        <dsp:cNvPr id="0" name=""/>
        <dsp:cNvSpPr/>
      </dsp:nvSpPr>
      <dsp:spPr>
        <a:xfrm rot="16200000">
          <a:off x="5181849" y="4657950"/>
          <a:ext cx="1158633" cy="1158333"/>
        </a:xfrm>
        <a:prstGeom prst="halfFrame">
          <a:avLst>
            <a:gd name="adj1" fmla="val 25770"/>
            <a:gd name="adj2" fmla="val 25770"/>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03F14643-C3AD-4DFF-815F-3EE054EFE235}">
      <dsp:nvSpPr>
        <dsp:cNvPr id="0" name=""/>
        <dsp:cNvSpPr/>
      </dsp:nvSpPr>
      <dsp:spPr>
        <a:xfrm rot="10800000">
          <a:off x="9731461" y="4657800"/>
          <a:ext cx="1158333" cy="1158633"/>
        </a:xfrm>
        <a:prstGeom prst="halfFrame">
          <a:avLst>
            <a:gd name="adj1" fmla="val 25770"/>
            <a:gd name="adj2" fmla="val 25770"/>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B294499-4D47-4DA3-A34A-ADA6DAD238DC}">
      <dsp:nvSpPr>
        <dsp:cNvPr id="0" name=""/>
        <dsp:cNvSpPr/>
      </dsp:nvSpPr>
      <dsp:spPr>
        <a:xfrm>
          <a:off x="2061030" y="0"/>
          <a:ext cx="3404371" cy="2269572"/>
        </a:xfrm>
        <a:prstGeom prst="rect">
          <a:avLst/>
        </a:prstGeom>
        <a:blipFill rotWithShape="1">
          <a:blip xmlns:r="http://schemas.openxmlformats.org/officeDocument/2006/relationships" r:embed="rId1" cstate="email">
            <a:extLst>
              <a:ext uri="{28A0092B-C50C-407E-A947-70E740481C1C}">
                <a14:useLocalDpi xmlns:a14="http://schemas.microsoft.com/office/drawing/2010/main"/>
              </a:ext>
            </a:extLst>
          </a:blip>
          <a:stretch>
            <a:fillRect/>
          </a:stretch>
        </a:blip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E82949B7-74CB-4CA9-87B7-078201F89704}">
      <dsp:nvSpPr>
        <dsp:cNvPr id="0" name=""/>
        <dsp:cNvSpPr/>
      </dsp:nvSpPr>
      <dsp:spPr>
        <a:xfrm>
          <a:off x="5607545" y="2411493"/>
          <a:ext cx="4823154" cy="2979177"/>
        </a:xfrm>
        <a:prstGeom prst="rect">
          <a:avLst/>
        </a:prstGeom>
        <a:blipFill rotWithShape="0">
          <a:blip xmlns:r="http://schemas.openxmlformats.org/officeDocument/2006/relationships" r:embed="rId2" cstate="email">
            <a:extLst>
              <a:ext uri="{28A0092B-C50C-407E-A947-70E740481C1C}">
                <a14:useLocalDpi xmlns:a14="http://schemas.microsoft.com/office/drawing/2010/main"/>
              </a:ext>
            </a:extLst>
          </a:blip>
          <a:stretch>
            <a:fillRect/>
          </a:stretch>
        </a:blipFill>
        <a:ln>
          <a:noFill/>
        </a:ln>
        <a:effectLst/>
      </dsp:spPr>
      <dsp:style>
        <a:lnRef idx="0">
          <a:scrgbClr r="0" g="0" b="0"/>
        </a:lnRef>
        <a:fillRef idx="0">
          <a:scrgbClr r="0" g="0" b="0"/>
        </a:fillRef>
        <a:effectRef idx="0">
          <a:scrgbClr r="0" g="0" b="0"/>
        </a:effectRef>
        <a:fontRef idx="minor"/>
      </dsp:style>
      <dsp:txBody>
        <a:bodyPr spcFirstLastPara="0" vert="horz" wrap="square" lIns="7620" tIns="7620" rIns="7620" bIns="7620" numCol="1" spcCol="1270" anchor="ctr" anchorCtr="0">
          <a:noAutofit/>
        </a:bodyPr>
        <a:lstStyle/>
        <a:p>
          <a:pPr lvl="0" algn="ctr" defTabSz="88900">
            <a:lnSpc>
              <a:spcPct val="90000"/>
            </a:lnSpc>
            <a:spcBef>
              <a:spcPct val="0"/>
            </a:spcBef>
            <a:spcAft>
              <a:spcPct val="35000"/>
            </a:spcAft>
          </a:pPr>
          <a:r>
            <a:rPr lang="es-ES" sz="200" kern="1200" dirty="0" smtClean="0"/>
            <a:t>.</a:t>
          </a:r>
          <a:endParaRPr lang="es-ES" sz="200" kern="1200" dirty="0"/>
        </a:p>
      </dsp:txBody>
      <dsp:txXfrm>
        <a:off x="5607545" y="2411493"/>
        <a:ext cx="4823154" cy="2979177"/>
      </dsp:txXfrm>
    </dsp:sp>
    <dsp:sp modelId="{466858B8-F44D-49EC-874B-640AC10150A7}">
      <dsp:nvSpPr>
        <dsp:cNvPr id="0" name=""/>
        <dsp:cNvSpPr/>
      </dsp:nvSpPr>
      <dsp:spPr>
        <a:xfrm>
          <a:off x="5181998" y="1986312"/>
          <a:ext cx="1158333" cy="1158633"/>
        </a:xfrm>
        <a:prstGeom prst="halfFrame">
          <a:avLst>
            <a:gd name="adj1" fmla="val 25770"/>
            <a:gd name="adj2" fmla="val 25770"/>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EED2BD31-C6E5-4CE3-8373-EE3727BCFB58}">
      <dsp:nvSpPr>
        <dsp:cNvPr id="0" name=""/>
        <dsp:cNvSpPr/>
      </dsp:nvSpPr>
      <dsp:spPr>
        <a:xfrm rot="5400000">
          <a:off x="9731311" y="1986462"/>
          <a:ext cx="1158633" cy="1158333"/>
        </a:xfrm>
        <a:prstGeom prst="halfFrame">
          <a:avLst>
            <a:gd name="adj1" fmla="val 25770"/>
            <a:gd name="adj2" fmla="val 25770"/>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EA34E683-2609-4025-9184-397C5D32C2D3}">
      <dsp:nvSpPr>
        <dsp:cNvPr id="0" name=""/>
        <dsp:cNvSpPr/>
      </dsp:nvSpPr>
      <dsp:spPr>
        <a:xfrm rot="16200000">
          <a:off x="5181849" y="4657950"/>
          <a:ext cx="1158633" cy="1158333"/>
        </a:xfrm>
        <a:prstGeom prst="halfFrame">
          <a:avLst>
            <a:gd name="adj1" fmla="val 25770"/>
            <a:gd name="adj2" fmla="val 25770"/>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03F14643-C3AD-4DFF-815F-3EE054EFE235}">
      <dsp:nvSpPr>
        <dsp:cNvPr id="0" name=""/>
        <dsp:cNvSpPr/>
      </dsp:nvSpPr>
      <dsp:spPr>
        <a:xfrm rot="10800000">
          <a:off x="9731461" y="4657800"/>
          <a:ext cx="1158333" cy="1158633"/>
        </a:xfrm>
        <a:prstGeom prst="halfFrame">
          <a:avLst>
            <a:gd name="adj1" fmla="val 25770"/>
            <a:gd name="adj2" fmla="val 25770"/>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B294499-4D47-4DA3-A34A-ADA6DAD238DC}">
      <dsp:nvSpPr>
        <dsp:cNvPr id="0" name=""/>
        <dsp:cNvSpPr/>
      </dsp:nvSpPr>
      <dsp:spPr>
        <a:xfrm>
          <a:off x="2061030" y="0"/>
          <a:ext cx="3404371" cy="2269572"/>
        </a:xfrm>
        <a:prstGeom prst="rect">
          <a:avLst/>
        </a:prstGeom>
        <a:blipFill rotWithShape="1">
          <a:blip xmlns:r="http://schemas.openxmlformats.org/officeDocument/2006/relationships" r:embed="rId1" cstate="email">
            <a:extLst>
              <a:ext uri="{28A0092B-C50C-407E-A947-70E740481C1C}">
                <a14:useLocalDpi xmlns:a14="http://schemas.microsoft.com/office/drawing/2010/main"/>
              </a:ext>
            </a:extLst>
          </a:blip>
          <a:stretch>
            <a:fillRect/>
          </a:stretch>
        </a:blip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E82949B7-74CB-4CA9-87B7-078201F89704}">
      <dsp:nvSpPr>
        <dsp:cNvPr id="0" name=""/>
        <dsp:cNvSpPr/>
      </dsp:nvSpPr>
      <dsp:spPr>
        <a:xfrm>
          <a:off x="5607545" y="2411493"/>
          <a:ext cx="4823154" cy="2979177"/>
        </a:xfrm>
        <a:prstGeom prst="rect">
          <a:avLst/>
        </a:prstGeom>
        <a:blipFill rotWithShape="0">
          <a:blip xmlns:r="http://schemas.openxmlformats.org/officeDocument/2006/relationships" r:embed="rId2" cstate="email">
            <a:extLst>
              <a:ext uri="{28A0092B-C50C-407E-A947-70E740481C1C}">
                <a14:useLocalDpi xmlns:a14="http://schemas.microsoft.com/office/drawing/2010/main"/>
              </a:ext>
            </a:extLst>
          </a:blip>
          <a:stretch>
            <a:fillRect/>
          </a:stretch>
        </a:blipFill>
        <a:ln>
          <a:noFill/>
        </a:ln>
        <a:effectLst/>
      </dsp:spPr>
      <dsp:style>
        <a:lnRef idx="0">
          <a:scrgbClr r="0" g="0" b="0"/>
        </a:lnRef>
        <a:fillRef idx="0">
          <a:scrgbClr r="0" g="0" b="0"/>
        </a:fillRef>
        <a:effectRef idx="0">
          <a:scrgbClr r="0" g="0" b="0"/>
        </a:effectRef>
        <a:fontRef idx="minor"/>
      </dsp:style>
      <dsp:txBody>
        <a:bodyPr spcFirstLastPara="0" vert="horz" wrap="square" lIns="7620" tIns="7620" rIns="7620" bIns="7620" numCol="1" spcCol="1270" anchor="ctr" anchorCtr="0">
          <a:noAutofit/>
        </a:bodyPr>
        <a:lstStyle/>
        <a:p>
          <a:pPr lvl="0" algn="ctr" defTabSz="88900">
            <a:lnSpc>
              <a:spcPct val="90000"/>
            </a:lnSpc>
            <a:spcBef>
              <a:spcPct val="0"/>
            </a:spcBef>
            <a:spcAft>
              <a:spcPct val="35000"/>
            </a:spcAft>
          </a:pPr>
          <a:r>
            <a:rPr lang="es-ES" sz="200" kern="1200" dirty="0" smtClean="0"/>
            <a:t>.</a:t>
          </a:r>
          <a:endParaRPr lang="es-ES" sz="200" kern="1200" dirty="0"/>
        </a:p>
      </dsp:txBody>
      <dsp:txXfrm>
        <a:off x="5607545" y="2411493"/>
        <a:ext cx="4823154" cy="2979177"/>
      </dsp:txXfrm>
    </dsp:sp>
    <dsp:sp modelId="{466858B8-F44D-49EC-874B-640AC10150A7}">
      <dsp:nvSpPr>
        <dsp:cNvPr id="0" name=""/>
        <dsp:cNvSpPr/>
      </dsp:nvSpPr>
      <dsp:spPr>
        <a:xfrm>
          <a:off x="5181998" y="1986312"/>
          <a:ext cx="1158333" cy="1158633"/>
        </a:xfrm>
        <a:prstGeom prst="halfFrame">
          <a:avLst>
            <a:gd name="adj1" fmla="val 25770"/>
            <a:gd name="adj2" fmla="val 25770"/>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EED2BD31-C6E5-4CE3-8373-EE3727BCFB58}">
      <dsp:nvSpPr>
        <dsp:cNvPr id="0" name=""/>
        <dsp:cNvSpPr/>
      </dsp:nvSpPr>
      <dsp:spPr>
        <a:xfrm rot="5400000">
          <a:off x="9731311" y="1986462"/>
          <a:ext cx="1158633" cy="1158333"/>
        </a:xfrm>
        <a:prstGeom prst="halfFrame">
          <a:avLst>
            <a:gd name="adj1" fmla="val 25770"/>
            <a:gd name="adj2" fmla="val 25770"/>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EA34E683-2609-4025-9184-397C5D32C2D3}">
      <dsp:nvSpPr>
        <dsp:cNvPr id="0" name=""/>
        <dsp:cNvSpPr/>
      </dsp:nvSpPr>
      <dsp:spPr>
        <a:xfrm rot="16200000">
          <a:off x="5181849" y="4657950"/>
          <a:ext cx="1158633" cy="1158333"/>
        </a:xfrm>
        <a:prstGeom prst="halfFrame">
          <a:avLst>
            <a:gd name="adj1" fmla="val 25770"/>
            <a:gd name="adj2" fmla="val 25770"/>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03F14643-C3AD-4DFF-815F-3EE054EFE235}">
      <dsp:nvSpPr>
        <dsp:cNvPr id="0" name=""/>
        <dsp:cNvSpPr/>
      </dsp:nvSpPr>
      <dsp:spPr>
        <a:xfrm rot="10800000">
          <a:off x="9731461" y="4657800"/>
          <a:ext cx="1158333" cy="1158633"/>
        </a:xfrm>
        <a:prstGeom prst="halfFrame">
          <a:avLst>
            <a:gd name="adj1" fmla="val 25770"/>
            <a:gd name="adj2" fmla="val 25770"/>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FEAF36B-73F1-4F8E-B4A2-77BFBB4E6318}">
      <dsp:nvSpPr>
        <dsp:cNvPr id="0" name=""/>
        <dsp:cNvSpPr/>
      </dsp:nvSpPr>
      <dsp:spPr>
        <a:xfrm>
          <a:off x="0" y="277862"/>
          <a:ext cx="9979025" cy="403200"/>
        </a:xfrm>
        <a:prstGeom prst="rect">
          <a:avLst/>
        </a:prstGeom>
        <a:solidFill>
          <a:schemeClr val="lt1">
            <a:alpha val="90000"/>
            <a:hueOff val="0"/>
            <a:satOff val="0"/>
            <a:lumOff val="0"/>
            <a:alphaOff val="0"/>
          </a:schemeClr>
        </a:solidFill>
        <a:ln w="9525" cap="flat" cmpd="sng" algn="ctr">
          <a:solidFill>
            <a:schemeClr val="accent5">
              <a:hueOff val="0"/>
              <a:satOff val="0"/>
              <a:lumOff val="0"/>
              <a:alphaOff val="0"/>
            </a:schemeClr>
          </a:solidFill>
          <a:prstDash val="solid"/>
        </a:ln>
        <a:effectLst/>
      </dsp:spPr>
      <dsp:style>
        <a:lnRef idx="1">
          <a:scrgbClr r="0" g="0" b="0"/>
        </a:lnRef>
        <a:fillRef idx="1">
          <a:scrgbClr r="0" g="0" b="0"/>
        </a:fillRef>
        <a:effectRef idx="2">
          <a:scrgbClr r="0" g="0" b="0"/>
        </a:effectRef>
        <a:fontRef idx="minor"/>
      </dsp:style>
    </dsp:sp>
    <dsp:sp modelId="{ADC45F01-FD21-4425-AB76-B19756B13902}">
      <dsp:nvSpPr>
        <dsp:cNvPr id="0" name=""/>
        <dsp:cNvSpPr/>
      </dsp:nvSpPr>
      <dsp:spPr>
        <a:xfrm>
          <a:off x="498951" y="41702"/>
          <a:ext cx="6985317" cy="472320"/>
        </a:xfrm>
        <a:prstGeom prst="roundRect">
          <a:avLst/>
        </a:prstGeom>
        <a:gradFill rotWithShape="0">
          <a:gsLst>
            <a:gs pos="0">
              <a:schemeClr val="accent5">
                <a:hueOff val="0"/>
                <a:satOff val="0"/>
                <a:lumOff val="0"/>
                <a:alphaOff val="0"/>
                <a:tint val="98000"/>
                <a:satMod val="110000"/>
                <a:lumMod val="104000"/>
              </a:schemeClr>
            </a:gs>
            <a:gs pos="69000">
              <a:schemeClr val="accent5">
                <a:hueOff val="0"/>
                <a:satOff val="0"/>
                <a:lumOff val="0"/>
                <a:alphaOff val="0"/>
                <a:shade val="88000"/>
                <a:satMod val="130000"/>
                <a:lumMod val="92000"/>
              </a:schemeClr>
            </a:gs>
            <a:gs pos="100000">
              <a:schemeClr val="accent5">
                <a:hueOff val="0"/>
                <a:satOff val="0"/>
                <a:lumOff val="0"/>
                <a:alphaOff val="0"/>
                <a:shade val="78000"/>
                <a:satMod val="130000"/>
                <a:lumMod val="92000"/>
              </a:schemeClr>
            </a:gs>
          </a:gsLst>
          <a:lin ang="5400000" scaled="0"/>
        </a:gradFill>
        <a:ln>
          <a:noFill/>
        </a:ln>
        <a:effectLst>
          <a:outerShdw blurRad="50800" dist="50800" dir="5400000" sx="96000" sy="96000" rotWithShape="0">
            <a:srgbClr val="000000">
              <a:alpha val="48000"/>
            </a:srgbClr>
          </a:outerShdw>
        </a:effectLst>
        <a:scene3d>
          <a:camera prst="orthographicFront">
            <a:rot lat="0" lon="0" rev="0"/>
          </a:camera>
          <a:lightRig rig="balanced" dir="t">
            <a:rot lat="0" lon="0" rev="1080000"/>
          </a:lightRig>
        </a:scene3d>
        <a:sp3d>
          <a:bevelT w="38100" h="12700" prst="softRound"/>
        </a:sp3d>
      </dsp:spPr>
      <dsp:style>
        <a:lnRef idx="0">
          <a:scrgbClr r="0" g="0" b="0"/>
        </a:lnRef>
        <a:fillRef idx="3">
          <a:scrgbClr r="0" g="0" b="0"/>
        </a:fillRef>
        <a:effectRef idx="3">
          <a:scrgbClr r="0" g="0" b="0"/>
        </a:effectRef>
        <a:fontRef idx="minor">
          <a:schemeClr val="lt1"/>
        </a:fontRef>
      </dsp:style>
      <dsp:txBody>
        <a:bodyPr spcFirstLastPara="0" vert="horz" wrap="square" lIns="264028" tIns="0" rIns="264028" bIns="0" numCol="1" spcCol="1270" anchor="ctr" anchorCtr="0">
          <a:noAutofit/>
        </a:bodyPr>
        <a:lstStyle/>
        <a:p>
          <a:pPr lvl="0" algn="l" defTabSz="711200">
            <a:lnSpc>
              <a:spcPct val="90000"/>
            </a:lnSpc>
            <a:spcBef>
              <a:spcPct val="0"/>
            </a:spcBef>
            <a:spcAft>
              <a:spcPct val="35000"/>
            </a:spcAft>
          </a:pPr>
          <a:r>
            <a:rPr lang="es-EC" sz="1600" b="1" kern="1200" dirty="0" smtClean="0"/>
            <a:t>Comisión de Obras Públicas, Vialidad y Vivienda Popular</a:t>
          </a:r>
          <a:endParaRPr lang="es-ES" sz="1600" kern="1200" dirty="0"/>
        </a:p>
      </dsp:txBody>
      <dsp:txXfrm>
        <a:off x="522008" y="64759"/>
        <a:ext cx="6939203" cy="426206"/>
      </dsp:txXfrm>
    </dsp:sp>
    <dsp:sp modelId="{3F413462-991D-4F24-B225-D4656B396F5E}">
      <dsp:nvSpPr>
        <dsp:cNvPr id="0" name=""/>
        <dsp:cNvSpPr/>
      </dsp:nvSpPr>
      <dsp:spPr>
        <a:xfrm>
          <a:off x="0" y="1003622"/>
          <a:ext cx="9979025" cy="403200"/>
        </a:xfrm>
        <a:prstGeom prst="rect">
          <a:avLst/>
        </a:prstGeom>
        <a:solidFill>
          <a:schemeClr val="lt1">
            <a:alpha val="90000"/>
            <a:hueOff val="0"/>
            <a:satOff val="0"/>
            <a:lumOff val="0"/>
            <a:alphaOff val="0"/>
          </a:schemeClr>
        </a:solidFill>
        <a:ln w="9525" cap="flat" cmpd="sng" algn="ctr">
          <a:solidFill>
            <a:schemeClr val="accent5">
              <a:hueOff val="-280772"/>
              <a:satOff val="-1324"/>
              <a:lumOff val="327"/>
              <a:alphaOff val="0"/>
            </a:schemeClr>
          </a:solidFill>
          <a:prstDash val="solid"/>
        </a:ln>
        <a:effectLst/>
      </dsp:spPr>
      <dsp:style>
        <a:lnRef idx="1">
          <a:scrgbClr r="0" g="0" b="0"/>
        </a:lnRef>
        <a:fillRef idx="1">
          <a:scrgbClr r="0" g="0" b="0"/>
        </a:fillRef>
        <a:effectRef idx="2">
          <a:scrgbClr r="0" g="0" b="0"/>
        </a:effectRef>
        <a:fontRef idx="minor"/>
      </dsp:style>
    </dsp:sp>
    <dsp:sp modelId="{E495F9AF-5B08-4CCB-9E69-E34348D281E4}">
      <dsp:nvSpPr>
        <dsp:cNvPr id="0" name=""/>
        <dsp:cNvSpPr/>
      </dsp:nvSpPr>
      <dsp:spPr>
        <a:xfrm>
          <a:off x="498951" y="767462"/>
          <a:ext cx="6985317" cy="472320"/>
        </a:xfrm>
        <a:prstGeom prst="roundRect">
          <a:avLst/>
        </a:prstGeom>
        <a:gradFill rotWithShape="0">
          <a:gsLst>
            <a:gs pos="0">
              <a:schemeClr val="accent5">
                <a:hueOff val="-280772"/>
                <a:satOff val="-1324"/>
                <a:lumOff val="327"/>
                <a:alphaOff val="0"/>
                <a:tint val="98000"/>
                <a:satMod val="110000"/>
                <a:lumMod val="104000"/>
              </a:schemeClr>
            </a:gs>
            <a:gs pos="69000">
              <a:schemeClr val="accent5">
                <a:hueOff val="-280772"/>
                <a:satOff val="-1324"/>
                <a:lumOff val="327"/>
                <a:alphaOff val="0"/>
                <a:shade val="88000"/>
                <a:satMod val="130000"/>
                <a:lumMod val="92000"/>
              </a:schemeClr>
            </a:gs>
            <a:gs pos="100000">
              <a:schemeClr val="accent5">
                <a:hueOff val="-280772"/>
                <a:satOff val="-1324"/>
                <a:lumOff val="327"/>
                <a:alphaOff val="0"/>
                <a:shade val="78000"/>
                <a:satMod val="130000"/>
                <a:lumMod val="92000"/>
              </a:schemeClr>
            </a:gs>
          </a:gsLst>
          <a:lin ang="5400000" scaled="0"/>
        </a:gradFill>
        <a:ln>
          <a:noFill/>
        </a:ln>
        <a:effectLst>
          <a:outerShdw blurRad="50800" dist="50800" dir="5400000" sx="96000" sy="96000" rotWithShape="0">
            <a:srgbClr val="000000">
              <a:alpha val="48000"/>
            </a:srgbClr>
          </a:outerShdw>
        </a:effectLst>
        <a:scene3d>
          <a:camera prst="orthographicFront">
            <a:rot lat="0" lon="0" rev="0"/>
          </a:camera>
          <a:lightRig rig="balanced" dir="t">
            <a:rot lat="0" lon="0" rev="1080000"/>
          </a:lightRig>
        </a:scene3d>
        <a:sp3d>
          <a:bevelT w="38100" h="12700" prst="softRound"/>
        </a:sp3d>
      </dsp:spPr>
      <dsp:style>
        <a:lnRef idx="0">
          <a:scrgbClr r="0" g="0" b="0"/>
        </a:lnRef>
        <a:fillRef idx="3">
          <a:scrgbClr r="0" g="0" b="0"/>
        </a:fillRef>
        <a:effectRef idx="3">
          <a:scrgbClr r="0" g="0" b="0"/>
        </a:effectRef>
        <a:fontRef idx="minor">
          <a:schemeClr val="lt1"/>
        </a:fontRef>
      </dsp:style>
      <dsp:txBody>
        <a:bodyPr spcFirstLastPara="0" vert="horz" wrap="square" lIns="264028" tIns="0" rIns="264028" bIns="0" numCol="1" spcCol="1270" anchor="ctr" anchorCtr="0">
          <a:noAutofit/>
        </a:bodyPr>
        <a:lstStyle/>
        <a:p>
          <a:pPr lvl="0" algn="l" defTabSz="711200">
            <a:lnSpc>
              <a:spcPct val="90000"/>
            </a:lnSpc>
            <a:spcBef>
              <a:spcPct val="0"/>
            </a:spcBef>
            <a:spcAft>
              <a:spcPct val="35000"/>
            </a:spcAft>
          </a:pPr>
          <a:r>
            <a:rPr lang="es-ES" sz="1600" b="1" kern="1200" dirty="0" smtClean="0"/>
            <a:t>Comisión de </a:t>
          </a:r>
          <a:r>
            <a:rPr lang="es-EC" sz="1600" b="1" kern="1200" dirty="0" smtClean="0"/>
            <a:t>Planificación y Presupuesto</a:t>
          </a:r>
          <a:endParaRPr lang="es-ES" sz="1600" kern="1200" dirty="0"/>
        </a:p>
      </dsp:txBody>
      <dsp:txXfrm>
        <a:off x="522008" y="790519"/>
        <a:ext cx="6939203" cy="426206"/>
      </dsp:txXfrm>
    </dsp:sp>
    <dsp:sp modelId="{50BBB3C4-91F3-4739-A5F6-2090A526D475}">
      <dsp:nvSpPr>
        <dsp:cNvPr id="0" name=""/>
        <dsp:cNvSpPr/>
      </dsp:nvSpPr>
      <dsp:spPr>
        <a:xfrm>
          <a:off x="0" y="1729382"/>
          <a:ext cx="9979025" cy="403200"/>
        </a:xfrm>
        <a:prstGeom prst="rect">
          <a:avLst/>
        </a:prstGeom>
        <a:solidFill>
          <a:schemeClr val="lt1">
            <a:alpha val="90000"/>
            <a:hueOff val="0"/>
            <a:satOff val="0"/>
            <a:lumOff val="0"/>
            <a:alphaOff val="0"/>
          </a:schemeClr>
        </a:solidFill>
        <a:ln w="9525" cap="flat" cmpd="sng" algn="ctr">
          <a:solidFill>
            <a:schemeClr val="accent5">
              <a:hueOff val="-561544"/>
              <a:satOff val="-2648"/>
              <a:lumOff val="653"/>
              <a:alphaOff val="0"/>
            </a:schemeClr>
          </a:solidFill>
          <a:prstDash val="solid"/>
        </a:ln>
        <a:effectLst/>
      </dsp:spPr>
      <dsp:style>
        <a:lnRef idx="1">
          <a:scrgbClr r="0" g="0" b="0"/>
        </a:lnRef>
        <a:fillRef idx="1">
          <a:scrgbClr r="0" g="0" b="0"/>
        </a:fillRef>
        <a:effectRef idx="2">
          <a:scrgbClr r="0" g="0" b="0"/>
        </a:effectRef>
        <a:fontRef idx="minor"/>
      </dsp:style>
    </dsp:sp>
    <dsp:sp modelId="{2CB2329B-DCB2-422C-8E95-2772E2283059}">
      <dsp:nvSpPr>
        <dsp:cNvPr id="0" name=""/>
        <dsp:cNvSpPr/>
      </dsp:nvSpPr>
      <dsp:spPr>
        <a:xfrm>
          <a:off x="498951" y="1493222"/>
          <a:ext cx="6985317" cy="472320"/>
        </a:xfrm>
        <a:prstGeom prst="roundRect">
          <a:avLst/>
        </a:prstGeom>
        <a:gradFill rotWithShape="0">
          <a:gsLst>
            <a:gs pos="0">
              <a:schemeClr val="accent5">
                <a:hueOff val="-561544"/>
                <a:satOff val="-2648"/>
                <a:lumOff val="653"/>
                <a:alphaOff val="0"/>
                <a:tint val="98000"/>
                <a:satMod val="110000"/>
                <a:lumMod val="104000"/>
              </a:schemeClr>
            </a:gs>
            <a:gs pos="69000">
              <a:schemeClr val="accent5">
                <a:hueOff val="-561544"/>
                <a:satOff val="-2648"/>
                <a:lumOff val="653"/>
                <a:alphaOff val="0"/>
                <a:shade val="88000"/>
                <a:satMod val="130000"/>
                <a:lumMod val="92000"/>
              </a:schemeClr>
            </a:gs>
            <a:gs pos="100000">
              <a:schemeClr val="accent5">
                <a:hueOff val="-561544"/>
                <a:satOff val="-2648"/>
                <a:lumOff val="653"/>
                <a:alphaOff val="0"/>
                <a:shade val="78000"/>
                <a:satMod val="130000"/>
                <a:lumMod val="92000"/>
              </a:schemeClr>
            </a:gs>
          </a:gsLst>
          <a:lin ang="5400000" scaled="0"/>
        </a:gradFill>
        <a:ln>
          <a:noFill/>
        </a:ln>
        <a:effectLst>
          <a:outerShdw blurRad="50800" dist="50800" dir="5400000" sx="96000" sy="96000" rotWithShape="0">
            <a:srgbClr val="000000">
              <a:alpha val="48000"/>
            </a:srgbClr>
          </a:outerShdw>
        </a:effectLst>
        <a:scene3d>
          <a:camera prst="orthographicFront">
            <a:rot lat="0" lon="0" rev="0"/>
          </a:camera>
          <a:lightRig rig="balanced" dir="t">
            <a:rot lat="0" lon="0" rev="1080000"/>
          </a:lightRig>
        </a:scene3d>
        <a:sp3d>
          <a:bevelT w="38100" h="12700" prst="softRound"/>
        </a:sp3d>
      </dsp:spPr>
      <dsp:style>
        <a:lnRef idx="0">
          <a:scrgbClr r="0" g="0" b="0"/>
        </a:lnRef>
        <a:fillRef idx="3">
          <a:scrgbClr r="0" g="0" b="0"/>
        </a:fillRef>
        <a:effectRef idx="3">
          <a:scrgbClr r="0" g="0" b="0"/>
        </a:effectRef>
        <a:fontRef idx="minor">
          <a:schemeClr val="lt1"/>
        </a:fontRef>
      </dsp:style>
      <dsp:txBody>
        <a:bodyPr spcFirstLastPara="0" vert="horz" wrap="square" lIns="264028" tIns="0" rIns="264028" bIns="0" numCol="1" spcCol="1270" anchor="ctr" anchorCtr="0">
          <a:noAutofit/>
        </a:bodyPr>
        <a:lstStyle/>
        <a:p>
          <a:pPr lvl="0" algn="l" defTabSz="711200">
            <a:lnSpc>
              <a:spcPct val="90000"/>
            </a:lnSpc>
            <a:spcBef>
              <a:spcPct val="0"/>
            </a:spcBef>
            <a:spcAft>
              <a:spcPct val="35000"/>
            </a:spcAft>
          </a:pPr>
          <a:r>
            <a:rPr lang="es-EC" sz="1600" b="1" kern="1200" dirty="0" smtClean="0"/>
            <a:t>Comisión de Medio Ambiente y Turismo</a:t>
          </a:r>
          <a:endParaRPr lang="es-ES" sz="1600" kern="1200" dirty="0"/>
        </a:p>
      </dsp:txBody>
      <dsp:txXfrm>
        <a:off x="522008" y="1516279"/>
        <a:ext cx="6939203" cy="426206"/>
      </dsp:txXfrm>
    </dsp:sp>
    <dsp:sp modelId="{33F0959A-B798-458C-AF3D-E4306026F958}">
      <dsp:nvSpPr>
        <dsp:cNvPr id="0" name=""/>
        <dsp:cNvSpPr/>
      </dsp:nvSpPr>
      <dsp:spPr>
        <a:xfrm>
          <a:off x="0" y="2455142"/>
          <a:ext cx="9979025" cy="403200"/>
        </a:xfrm>
        <a:prstGeom prst="rect">
          <a:avLst/>
        </a:prstGeom>
        <a:solidFill>
          <a:schemeClr val="lt1">
            <a:alpha val="90000"/>
            <a:hueOff val="0"/>
            <a:satOff val="0"/>
            <a:lumOff val="0"/>
            <a:alphaOff val="0"/>
          </a:schemeClr>
        </a:solidFill>
        <a:ln w="9525" cap="flat" cmpd="sng" algn="ctr">
          <a:solidFill>
            <a:schemeClr val="accent5">
              <a:hueOff val="-842315"/>
              <a:satOff val="-3972"/>
              <a:lumOff val="980"/>
              <a:alphaOff val="0"/>
            </a:schemeClr>
          </a:solidFill>
          <a:prstDash val="solid"/>
        </a:ln>
        <a:effectLst/>
      </dsp:spPr>
      <dsp:style>
        <a:lnRef idx="1">
          <a:scrgbClr r="0" g="0" b="0"/>
        </a:lnRef>
        <a:fillRef idx="1">
          <a:scrgbClr r="0" g="0" b="0"/>
        </a:fillRef>
        <a:effectRef idx="2">
          <a:scrgbClr r="0" g="0" b="0"/>
        </a:effectRef>
        <a:fontRef idx="minor"/>
      </dsp:style>
    </dsp:sp>
    <dsp:sp modelId="{684AF5A4-2A4E-4351-B2E5-EFF5E2F64E63}">
      <dsp:nvSpPr>
        <dsp:cNvPr id="0" name=""/>
        <dsp:cNvSpPr/>
      </dsp:nvSpPr>
      <dsp:spPr>
        <a:xfrm>
          <a:off x="498951" y="2218982"/>
          <a:ext cx="6985317" cy="472320"/>
        </a:xfrm>
        <a:prstGeom prst="roundRect">
          <a:avLst/>
        </a:prstGeom>
        <a:gradFill rotWithShape="0">
          <a:gsLst>
            <a:gs pos="0">
              <a:schemeClr val="accent5">
                <a:hueOff val="-842315"/>
                <a:satOff val="-3972"/>
                <a:lumOff val="980"/>
                <a:alphaOff val="0"/>
                <a:tint val="98000"/>
                <a:satMod val="110000"/>
                <a:lumMod val="104000"/>
              </a:schemeClr>
            </a:gs>
            <a:gs pos="69000">
              <a:schemeClr val="accent5">
                <a:hueOff val="-842315"/>
                <a:satOff val="-3972"/>
                <a:lumOff val="980"/>
                <a:alphaOff val="0"/>
                <a:shade val="88000"/>
                <a:satMod val="130000"/>
                <a:lumMod val="92000"/>
              </a:schemeClr>
            </a:gs>
            <a:gs pos="100000">
              <a:schemeClr val="accent5">
                <a:hueOff val="-842315"/>
                <a:satOff val="-3972"/>
                <a:lumOff val="980"/>
                <a:alphaOff val="0"/>
                <a:shade val="78000"/>
                <a:satMod val="130000"/>
                <a:lumMod val="92000"/>
              </a:schemeClr>
            </a:gs>
          </a:gsLst>
          <a:lin ang="5400000" scaled="0"/>
        </a:gradFill>
        <a:ln>
          <a:noFill/>
        </a:ln>
        <a:effectLst>
          <a:outerShdw blurRad="50800" dist="50800" dir="5400000" sx="96000" sy="96000" rotWithShape="0">
            <a:srgbClr val="000000">
              <a:alpha val="48000"/>
            </a:srgbClr>
          </a:outerShdw>
        </a:effectLst>
        <a:scene3d>
          <a:camera prst="orthographicFront">
            <a:rot lat="0" lon="0" rev="0"/>
          </a:camera>
          <a:lightRig rig="balanced" dir="t">
            <a:rot lat="0" lon="0" rev="1080000"/>
          </a:lightRig>
        </a:scene3d>
        <a:sp3d>
          <a:bevelT w="38100" h="12700" prst="softRound"/>
        </a:sp3d>
      </dsp:spPr>
      <dsp:style>
        <a:lnRef idx="0">
          <a:scrgbClr r="0" g="0" b="0"/>
        </a:lnRef>
        <a:fillRef idx="3">
          <a:scrgbClr r="0" g="0" b="0"/>
        </a:fillRef>
        <a:effectRef idx="3">
          <a:scrgbClr r="0" g="0" b="0"/>
        </a:effectRef>
        <a:fontRef idx="minor">
          <a:schemeClr val="lt1"/>
        </a:fontRef>
      </dsp:style>
      <dsp:txBody>
        <a:bodyPr spcFirstLastPara="0" vert="horz" wrap="square" lIns="264028" tIns="0" rIns="264028" bIns="0" numCol="1" spcCol="1270" anchor="ctr" anchorCtr="0">
          <a:noAutofit/>
        </a:bodyPr>
        <a:lstStyle/>
        <a:p>
          <a:pPr lvl="0" algn="l" defTabSz="711200">
            <a:lnSpc>
              <a:spcPct val="90000"/>
            </a:lnSpc>
            <a:spcBef>
              <a:spcPct val="0"/>
            </a:spcBef>
            <a:spcAft>
              <a:spcPct val="35000"/>
            </a:spcAft>
          </a:pPr>
          <a:r>
            <a:rPr lang="es-EC" sz="1600" b="1" kern="1200" dirty="0" smtClean="0"/>
            <a:t>Comisión de asuntos sociales, sanidad e higiene</a:t>
          </a:r>
          <a:endParaRPr lang="es-ES" sz="1600" kern="1200" dirty="0"/>
        </a:p>
      </dsp:txBody>
      <dsp:txXfrm>
        <a:off x="522008" y="2242039"/>
        <a:ext cx="6939203" cy="426206"/>
      </dsp:txXfrm>
    </dsp:sp>
    <dsp:sp modelId="{E97A81C1-894B-4919-9C14-E3C0C297B5DB}">
      <dsp:nvSpPr>
        <dsp:cNvPr id="0" name=""/>
        <dsp:cNvSpPr/>
      </dsp:nvSpPr>
      <dsp:spPr>
        <a:xfrm>
          <a:off x="0" y="3180902"/>
          <a:ext cx="9979025" cy="403200"/>
        </a:xfrm>
        <a:prstGeom prst="rect">
          <a:avLst/>
        </a:prstGeom>
        <a:solidFill>
          <a:schemeClr val="lt1">
            <a:alpha val="90000"/>
            <a:hueOff val="0"/>
            <a:satOff val="0"/>
            <a:lumOff val="0"/>
            <a:alphaOff val="0"/>
          </a:schemeClr>
        </a:solidFill>
        <a:ln w="9525" cap="flat" cmpd="sng" algn="ctr">
          <a:solidFill>
            <a:schemeClr val="accent5">
              <a:hueOff val="-1123087"/>
              <a:satOff val="-5296"/>
              <a:lumOff val="1307"/>
              <a:alphaOff val="0"/>
            </a:schemeClr>
          </a:solidFill>
          <a:prstDash val="solid"/>
        </a:ln>
        <a:effectLst/>
      </dsp:spPr>
      <dsp:style>
        <a:lnRef idx="1">
          <a:scrgbClr r="0" g="0" b="0"/>
        </a:lnRef>
        <a:fillRef idx="1">
          <a:scrgbClr r="0" g="0" b="0"/>
        </a:fillRef>
        <a:effectRef idx="2">
          <a:scrgbClr r="0" g="0" b="0"/>
        </a:effectRef>
        <a:fontRef idx="minor"/>
      </dsp:style>
    </dsp:sp>
    <dsp:sp modelId="{D35F8348-ACEB-4482-B6A7-E6A3CE52F2E1}">
      <dsp:nvSpPr>
        <dsp:cNvPr id="0" name=""/>
        <dsp:cNvSpPr/>
      </dsp:nvSpPr>
      <dsp:spPr>
        <a:xfrm>
          <a:off x="498951" y="2944742"/>
          <a:ext cx="6985317" cy="472320"/>
        </a:xfrm>
        <a:prstGeom prst="roundRect">
          <a:avLst/>
        </a:prstGeom>
        <a:gradFill rotWithShape="0">
          <a:gsLst>
            <a:gs pos="0">
              <a:schemeClr val="accent5">
                <a:hueOff val="-1123087"/>
                <a:satOff val="-5296"/>
                <a:lumOff val="1307"/>
                <a:alphaOff val="0"/>
                <a:tint val="98000"/>
                <a:satMod val="110000"/>
                <a:lumMod val="104000"/>
              </a:schemeClr>
            </a:gs>
            <a:gs pos="69000">
              <a:schemeClr val="accent5">
                <a:hueOff val="-1123087"/>
                <a:satOff val="-5296"/>
                <a:lumOff val="1307"/>
                <a:alphaOff val="0"/>
                <a:shade val="88000"/>
                <a:satMod val="130000"/>
                <a:lumMod val="92000"/>
              </a:schemeClr>
            </a:gs>
            <a:gs pos="100000">
              <a:schemeClr val="accent5">
                <a:hueOff val="-1123087"/>
                <a:satOff val="-5296"/>
                <a:lumOff val="1307"/>
                <a:alphaOff val="0"/>
                <a:shade val="78000"/>
                <a:satMod val="130000"/>
                <a:lumMod val="92000"/>
              </a:schemeClr>
            </a:gs>
          </a:gsLst>
          <a:lin ang="5400000" scaled="0"/>
        </a:gradFill>
        <a:ln>
          <a:noFill/>
        </a:ln>
        <a:effectLst>
          <a:outerShdw blurRad="50800" dist="50800" dir="5400000" sx="96000" sy="96000" rotWithShape="0">
            <a:srgbClr val="000000">
              <a:alpha val="48000"/>
            </a:srgbClr>
          </a:outerShdw>
        </a:effectLst>
        <a:scene3d>
          <a:camera prst="orthographicFront">
            <a:rot lat="0" lon="0" rev="0"/>
          </a:camera>
          <a:lightRig rig="balanced" dir="t">
            <a:rot lat="0" lon="0" rev="1080000"/>
          </a:lightRig>
        </a:scene3d>
        <a:sp3d>
          <a:bevelT w="38100" h="12700" prst="softRound"/>
        </a:sp3d>
      </dsp:spPr>
      <dsp:style>
        <a:lnRef idx="0">
          <a:scrgbClr r="0" g="0" b="0"/>
        </a:lnRef>
        <a:fillRef idx="3">
          <a:scrgbClr r="0" g="0" b="0"/>
        </a:fillRef>
        <a:effectRef idx="3">
          <a:scrgbClr r="0" g="0" b="0"/>
        </a:effectRef>
        <a:fontRef idx="minor">
          <a:schemeClr val="lt1"/>
        </a:fontRef>
      </dsp:style>
      <dsp:txBody>
        <a:bodyPr spcFirstLastPara="0" vert="horz" wrap="square" lIns="264028" tIns="0" rIns="264028" bIns="0" numCol="1" spcCol="1270" anchor="ctr" anchorCtr="0">
          <a:noAutofit/>
        </a:bodyPr>
        <a:lstStyle/>
        <a:p>
          <a:pPr lvl="0" algn="l" defTabSz="711200">
            <a:lnSpc>
              <a:spcPct val="90000"/>
            </a:lnSpc>
            <a:spcBef>
              <a:spcPct val="0"/>
            </a:spcBef>
            <a:spcAft>
              <a:spcPct val="35000"/>
            </a:spcAft>
          </a:pPr>
          <a:r>
            <a:rPr lang="es-EC" sz="1600" b="1" kern="1200" dirty="0" smtClean="0"/>
            <a:t>Comisión de Legislación y Redacción</a:t>
          </a:r>
          <a:endParaRPr lang="es-ES" sz="1600" kern="1200" dirty="0"/>
        </a:p>
      </dsp:txBody>
      <dsp:txXfrm>
        <a:off x="522008" y="2967799"/>
        <a:ext cx="6939203" cy="426206"/>
      </dsp:txXfrm>
    </dsp:sp>
    <dsp:sp modelId="{E531EA6E-0281-43E7-A78C-6235290BAEA9}">
      <dsp:nvSpPr>
        <dsp:cNvPr id="0" name=""/>
        <dsp:cNvSpPr/>
      </dsp:nvSpPr>
      <dsp:spPr>
        <a:xfrm>
          <a:off x="0" y="3906662"/>
          <a:ext cx="9979025" cy="403200"/>
        </a:xfrm>
        <a:prstGeom prst="rect">
          <a:avLst/>
        </a:prstGeom>
        <a:solidFill>
          <a:schemeClr val="lt1">
            <a:alpha val="90000"/>
            <a:hueOff val="0"/>
            <a:satOff val="0"/>
            <a:lumOff val="0"/>
            <a:alphaOff val="0"/>
          </a:schemeClr>
        </a:solidFill>
        <a:ln w="9525" cap="flat" cmpd="sng" algn="ctr">
          <a:solidFill>
            <a:schemeClr val="accent5">
              <a:hueOff val="-1403859"/>
              <a:satOff val="-6620"/>
              <a:lumOff val="1633"/>
              <a:alphaOff val="0"/>
            </a:schemeClr>
          </a:solidFill>
          <a:prstDash val="solid"/>
        </a:ln>
        <a:effectLst/>
      </dsp:spPr>
      <dsp:style>
        <a:lnRef idx="1">
          <a:scrgbClr r="0" g="0" b="0"/>
        </a:lnRef>
        <a:fillRef idx="1">
          <a:scrgbClr r="0" g="0" b="0"/>
        </a:fillRef>
        <a:effectRef idx="2">
          <a:scrgbClr r="0" g="0" b="0"/>
        </a:effectRef>
        <a:fontRef idx="minor"/>
      </dsp:style>
    </dsp:sp>
    <dsp:sp modelId="{CA639D8D-501B-45D1-A3CB-A372B2D8EF88}">
      <dsp:nvSpPr>
        <dsp:cNvPr id="0" name=""/>
        <dsp:cNvSpPr/>
      </dsp:nvSpPr>
      <dsp:spPr>
        <a:xfrm>
          <a:off x="498951" y="3670502"/>
          <a:ext cx="6985317" cy="472320"/>
        </a:xfrm>
        <a:prstGeom prst="roundRect">
          <a:avLst/>
        </a:prstGeom>
        <a:gradFill rotWithShape="0">
          <a:gsLst>
            <a:gs pos="0">
              <a:schemeClr val="accent5">
                <a:hueOff val="-1403859"/>
                <a:satOff val="-6620"/>
                <a:lumOff val="1633"/>
                <a:alphaOff val="0"/>
                <a:tint val="98000"/>
                <a:satMod val="110000"/>
                <a:lumMod val="104000"/>
              </a:schemeClr>
            </a:gs>
            <a:gs pos="69000">
              <a:schemeClr val="accent5">
                <a:hueOff val="-1403859"/>
                <a:satOff val="-6620"/>
                <a:lumOff val="1633"/>
                <a:alphaOff val="0"/>
                <a:shade val="88000"/>
                <a:satMod val="130000"/>
                <a:lumMod val="92000"/>
              </a:schemeClr>
            </a:gs>
            <a:gs pos="100000">
              <a:schemeClr val="accent5">
                <a:hueOff val="-1403859"/>
                <a:satOff val="-6620"/>
                <a:lumOff val="1633"/>
                <a:alphaOff val="0"/>
                <a:shade val="78000"/>
                <a:satMod val="130000"/>
                <a:lumMod val="92000"/>
              </a:schemeClr>
            </a:gs>
          </a:gsLst>
          <a:lin ang="5400000" scaled="0"/>
        </a:gradFill>
        <a:ln>
          <a:noFill/>
        </a:ln>
        <a:effectLst>
          <a:outerShdw blurRad="50800" dist="50800" dir="5400000" sx="96000" sy="96000" rotWithShape="0">
            <a:srgbClr val="000000">
              <a:alpha val="48000"/>
            </a:srgbClr>
          </a:outerShdw>
        </a:effectLst>
        <a:scene3d>
          <a:camera prst="orthographicFront">
            <a:rot lat="0" lon="0" rev="0"/>
          </a:camera>
          <a:lightRig rig="balanced" dir="t">
            <a:rot lat="0" lon="0" rev="1080000"/>
          </a:lightRig>
        </a:scene3d>
        <a:sp3d>
          <a:bevelT w="38100" h="12700" prst="softRound"/>
        </a:sp3d>
      </dsp:spPr>
      <dsp:style>
        <a:lnRef idx="0">
          <a:scrgbClr r="0" g="0" b="0"/>
        </a:lnRef>
        <a:fillRef idx="3">
          <a:scrgbClr r="0" g="0" b="0"/>
        </a:fillRef>
        <a:effectRef idx="3">
          <a:scrgbClr r="0" g="0" b="0"/>
        </a:effectRef>
        <a:fontRef idx="minor">
          <a:schemeClr val="lt1"/>
        </a:fontRef>
      </dsp:style>
      <dsp:txBody>
        <a:bodyPr spcFirstLastPara="0" vert="horz" wrap="square" lIns="264028" tIns="0" rIns="264028" bIns="0" numCol="1" spcCol="1270" anchor="ctr" anchorCtr="0">
          <a:noAutofit/>
        </a:bodyPr>
        <a:lstStyle/>
        <a:p>
          <a:pPr lvl="0" algn="l" defTabSz="711200">
            <a:lnSpc>
              <a:spcPct val="90000"/>
            </a:lnSpc>
            <a:spcBef>
              <a:spcPct val="0"/>
            </a:spcBef>
            <a:spcAft>
              <a:spcPct val="35000"/>
            </a:spcAft>
          </a:pPr>
          <a:r>
            <a:rPr lang="es-EC" sz="1600" b="1" kern="1200" dirty="0" smtClean="0"/>
            <a:t>Comisión de Deportes</a:t>
          </a:r>
          <a:endParaRPr lang="es-ES" sz="1600" kern="1200" dirty="0"/>
        </a:p>
      </dsp:txBody>
      <dsp:txXfrm>
        <a:off x="522008" y="3693559"/>
        <a:ext cx="6939203" cy="426206"/>
      </dsp:txXfrm>
    </dsp:sp>
    <dsp:sp modelId="{E369C4D6-39EF-4367-858D-58FB92AE4EF2}">
      <dsp:nvSpPr>
        <dsp:cNvPr id="0" name=""/>
        <dsp:cNvSpPr/>
      </dsp:nvSpPr>
      <dsp:spPr>
        <a:xfrm>
          <a:off x="0" y="4632422"/>
          <a:ext cx="9979025" cy="403200"/>
        </a:xfrm>
        <a:prstGeom prst="rect">
          <a:avLst/>
        </a:prstGeom>
        <a:solidFill>
          <a:schemeClr val="lt1">
            <a:alpha val="90000"/>
            <a:hueOff val="0"/>
            <a:satOff val="0"/>
            <a:lumOff val="0"/>
            <a:alphaOff val="0"/>
          </a:schemeClr>
        </a:solidFill>
        <a:ln w="9525" cap="flat" cmpd="sng" algn="ctr">
          <a:solidFill>
            <a:schemeClr val="accent5">
              <a:hueOff val="-1684631"/>
              <a:satOff val="-7944"/>
              <a:lumOff val="1960"/>
              <a:alphaOff val="0"/>
            </a:schemeClr>
          </a:solidFill>
          <a:prstDash val="solid"/>
        </a:ln>
        <a:effectLst/>
      </dsp:spPr>
      <dsp:style>
        <a:lnRef idx="1">
          <a:scrgbClr r="0" g="0" b="0"/>
        </a:lnRef>
        <a:fillRef idx="1">
          <a:scrgbClr r="0" g="0" b="0"/>
        </a:fillRef>
        <a:effectRef idx="2">
          <a:scrgbClr r="0" g="0" b="0"/>
        </a:effectRef>
        <a:fontRef idx="minor"/>
      </dsp:style>
    </dsp:sp>
    <dsp:sp modelId="{A746B9AD-4C1D-4EEA-9EC7-8D1F4A97F5D9}">
      <dsp:nvSpPr>
        <dsp:cNvPr id="0" name=""/>
        <dsp:cNvSpPr/>
      </dsp:nvSpPr>
      <dsp:spPr>
        <a:xfrm>
          <a:off x="498951" y="4396262"/>
          <a:ext cx="6985317" cy="472320"/>
        </a:xfrm>
        <a:prstGeom prst="roundRect">
          <a:avLst/>
        </a:prstGeom>
        <a:gradFill rotWithShape="0">
          <a:gsLst>
            <a:gs pos="0">
              <a:schemeClr val="accent5">
                <a:hueOff val="-1684631"/>
                <a:satOff val="-7944"/>
                <a:lumOff val="1960"/>
                <a:alphaOff val="0"/>
                <a:tint val="98000"/>
                <a:satMod val="110000"/>
                <a:lumMod val="104000"/>
              </a:schemeClr>
            </a:gs>
            <a:gs pos="69000">
              <a:schemeClr val="accent5">
                <a:hueOff val="-1684631"/>
                <a:satOff val="-7944"/>
                <a:lumOff val="1960"/>
                <a:alphaOff val="0"/>
                <a:shade val="88000"/>
                <a:satMod val="130000"/>
                <a:lumMod val="92000"/>
              </a:schemeClr>
            </a:gs>
            <a:gs pos="100000">
              <a:schemeClr val="accent5">
                <a:hueOff val="-1684631"/>
                <a:satOff val="-7944"/>
                <a:lumOff val="1960"/>
                <a:alphaOff val="0"/>
                <a:shade val="78000"/>
                <a:satMod val="130000"/>
                <a:lumMod val="92000"/>
              </a:schemeClr>
            </a:gs>
          </a:gsLst>
          <a:lin ang="5400000" scaled="0"/>
        </a:gradFill>
        <a:ln>
          <a:noFill/>
        </a:ln>
        <a:effectLst>
          <a:outerShdw blurRad="50800" dist="50800" dir="5400000" sx="96000" sy="96000" rotWithShape="0">
            <a:srgbClr val="000000">
              <a:alpha val="48000"/>
            </a:srgbClr>
          </a:outerShdw>
        </a:effectLst>
        <a:scene3d>
          <a:camera prst="orthographicFront">
            <a:rot lat="0" lon="0" rev="0"/>
          </a:camera>
          <a:lightRig rig="balanced" dir="t">
            <a:rot lat="0" lon="0" rev="1080000"/>
          </a:lightRig>
        </a:scene3d>
        <a:sp3d>
          <a:bevelT w="38100" h="12700" prst="softRound"/>
        </a:sp3d>
      </dsp:spPr>
      <dsp:style>
        <a:lnRef idx="0">
          <a:scrgbClr r="0" g="0" b="0"/>
        </a:lnRef>
        <a:fillRef idx="3">
          <a:scrgbClr r="0" g="0" b="0"/>
        </a:fillRef>
        <a:effectRef idx="3">
          <a:scrgbClr r="0" g="0" b="0"/>
        </a:effectRef>
        <a:fontRef idx="minor">
          <a:schemeClr val="lt1"/>
        </a:fontRef>
      </dsp:style>
      <dsp:txBody>
        <a:bodyPr spcFirstLastPara="0" vert="horz" wrap="square" lIns="264028" tIns="0" rIns="264028" bIns="0" numCol="1" spcCol="1270" anchor="ctr" anchorCtr="0">
          <a:noAutofit/>
        </a:bodyPr>
        <a:lstStyle/>
        <a:p>
          <a:pPr lvl="0" algn="l" defTabSz="711200">
            <a:lnSpc>
              <a:spcPct val="90000"/>
            </a:lnSpc>
            <a:spcBef>
              <a:spcPct val="0"/>
            </a:spcBef>
            <a:spcAft>
              <a:spcPct val="35000"/>
            </a:spcAft>
          </a:pPr>
          <a:r>
            <a:rPr lang="es-EC" sz="1600" b="1" kern="1200" dirty="0" smtClean="0"/>
            <a:t>Comisión de Coordinación, Fomento y Turismo</a:t>
          </a:r>
        </a:p>
        <a:p>
          <a:pPr lvl="0" algn="l" defTabSz="711200">
            <a:lnSpc>
              <a:spcPct val="90000"/>
            </a:lnSpc>
            <a:spcBef>
              <a:spcPct val="0"/>
            </a:spcBef>
            <a:spcAft>
              <a:spcPct val="35000"/>
            </a:spcAft>
          </a:pPr>
          <a:endParaRPr lang="es-ES" sz="1600" kern="1200" dirty="0"/>
        </a:p>
      </dsp:txBody>
      <dsp:txXfrm>
        <a:off x="522008" y="4419319"/>
        <a:ext cx="6939203" cy="426206"/>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E217F22-E9FD-4C0C-8D81-B97258BBAB15}">
      <dsp:nvSpPr>
        <dsp:cNvPr id="0" name=""/>
        <dsp:cNvSpPr/>
      </dsp:nvSpPr>
      <dsp:spPr>
        <a:xfrm>
          <a:off x="0" y="24070"/>
          <a:ext cx="10741025" cy="1644133"/>
        </a:xfrm>
        <a:prstGeom prst="roundRect">
          <a:avLst>
            <a:gd name="adj" fmla="val 10000"/>
          </a:avLst>
        </a:prstGeom>
        <a:solidFill>
          <a:schemeClr val="accent6">
            <a:shade val="80000"/>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t" anchorCtr="0">
          <a:noAutofit/>
        </a:bodyPr>
        <a:lstStyle/>
        <a:p>
          <a:pPr lvl="0" algn="l" defTabSz="800100">
            <a:lnSpc>
              <a:spcPct val="90000"/>
            </a:lnSpc>
            <a:spcBef>
              <a:spcPct val="0"/>
            </a:spcBef>
            <a:spcAft>
              <a:spcPct val="35000"/>
            </a:spcAft>
          </a:pPr>
          <a:endParaRPr lang="es-ES" sz="1800" kern="1200" dirty="0"/>
        </a:p>
        <a:p>
          <a:pPr marL="114300" lvl="1" indent="-114300" algn="l" defTabSz="622300">
            <a:lnSpc>
              <a:spcPct val="90000"/>
            </a:lnSpc>
            <a:spcBef>
              <a:spcPct val="0"/>
            </a:spcBef>
            <a:spcAft>
              <a:spcPct val="15000"/>
            </a:spcAft>
            <a:buChar char="••"/>
          </a:pPr>
          <a:r>
            <a:rPr lang="es-EC" sz="1400" kern="1200" dirty="0" smtClean="0"/>
            <a:t>El 5 de junio de 2019 declaramos en emergencia el estado de la red vial urbana y rural, luego de analizar el informe presentado por el Director Obras y Servicios Públicos.</a:t>
          </a:r>
          <a:endParaRPr lang="es-ES" sz="1400" kern="1200" dirty="0"/>
        </a:p>
        <a:p>
          <a:pPr marL="114300" lvl="1" indent="-114300" algn="l" defTabSz="622300">
            <a:lnSpc>
              <a:spcPct val="90000"/>
            </a:lnSpc>
            <a:spcBef>
              <a:spcPct val="0"/>
            </a:spcBef>
            <a:spcAft>
              <a:spcPct val="15000"/>
            </a:spcAft>
            <a:buChar char="••"/>
          </a:pPr>
          <a:r>
            <a:rPr lang="es-EC" sz="1400" kern="1200" dirty="0" smtClean="0"/>
            <a:t>El 11 de junio de 2019, el Concejo Municipal por unanimidad se resolvió revertir el terreno que fue donado al Club Social Cultural y Deportivo Flavio Alfaro, para que sea donado al Cuerpo de Bomberos   y construir allí las instalaciones del Cuerpo de Bomberos</a:t>
          </a:r>
          <a:endParaRPr lang="es-ES" sz="1400" kern="1200" dirty="0"/>
        </a:p>
      </dsp:txBody>
      <dsp:txXfrm>
        <a:off x="2312618" y="24070"/>
        <a:ext cx="8428406" cy="1644133"/>
      </dsp:txXfrm>
    </dsp:sp>
    <dsp:sp modelId="{D192F290-6D75-4DC6-936F-33ECC4C8EFAE}">
      <dsp:nvSpPr>
        <dsp:cNvPr id="0" name=""/>
        <dsp:cNvSpPr/>
      </dsp:nvSpPr>
      <dsp:spPr>
        <a:xfrm>
          <a:off x="164413" y="164413"/>
          <a:ext cx="2148205" cy="1315306"/>
        </a:xfrm>
        <a:prstGeom prst="roundRect">
          <a:avLst>
            <a:gd name="adj" fmla="val 10000"/>
          </a:avLst>
        </a:prstGeom>
        <a:blipFill rotWithShape="1">
          <a:blip xmlns:r="http://schemas.openxmlformats.org/officeDocument/2006/relationships" r:embed="rId1" cstate="email">
            <a:extLst>
              <a:ext uri="{28A0092B-C50C-407E-A947-70E740481C1C}">
                <a14:useLocalDpi xmlns:a14="http://schemas.microsoft.com/office/drawing/2010/main"/>
              </a:ext>
            </a:extLst>
          </a:blip>
          <a:stretch>
            <a:fillRect/>
          </a:stretch>
        </a:blip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5DCB33FC-9A74-4D71-A047-A13EFF6E9583}">
      <dsp:nvSpPr>
        <dsp:cNvPr id="0" name=""/>
        <dsp:cNvSpPr/>
      </dsp:nvSpPr>
      <dsp:spPr>
        <a:xfrm>
          <a:off x="0" y="1808546"/>
          <a:ext cx="10741025" cy="1644133"/>
        </a:xfrm>
        <a:prstGeom prst="roundRect">
          <a:avLst>
            <a:gd name="adj" fmla="val 10000"/>
          </a:avLst>
        </a:prstGeom>
        <a:solidFill>
          <a:schemeClr val="accent6">
            <a:shade val="80000"/>
            <a:hueOff val="57377"/>
            <a:satOff val="-1799"/>
            <a:lumOff val="12355"/>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t" anchorCtr="0">
          <a:noAutofit/>
        </a:bodyPr>
        <a:lstStyle/>
        <a:p>
          <a:pPr lvl="0" algn="l" defTabSz="800100">
            <a:lnSpc>
              <a:spcPct val="90000"/>
            </a:lnSpc>
            <a:spcBef>
              <a:spcPct val="0"/>
            </a:spcBef>
            <a:spcAft>
              <a:spcPct val="35000"/>
            </a:spcAft>
          </a:pPr>
          <a:endParaRPr lang="es-ES" sz="1800" kern="1200"/>
        </a:p>
        <a:p>
          <a:pPr marL="114300" lvl="1" indent="-114300" algn="l" defTabSz="622300">
            <a:lnSpc>
              <a:spcPct val="90000"/>
            </a:lnSpc>
            <a:spcBef>
              <a:spcPct val="0"/>
            </a:spcBef>
            <a:spcAft>
              <a:spcPct val="15000"/>
            </a:spcAft>
            <a:buChar char="••"/>
          </a:pPr>
          <a:r>
            <a:rPr lang="es-EC" sz="1400" kern="1200" dirty="0" smtClean="0"/>
            <a:t>El 2 de julio, tras el análisis de informe presentado por el Jefe del patio de máquinas se procedió a constatar la situación del equipo caminero, por lo que se decidió de manera unánime declarar en estado de emergencia el patio de máquinas para que se proceda con la reparación de las máquinas y el equipo caminero.</a:t>
          </a:r>
          <a:endParaRPr lang="es-ES" sz="1400" kern="1200" dirty="0"/>
        </a:p>
        <a:p>
          <a:pPr marL="114300" lvl="1" indent="-114300" algn="l" defTabSz="622300">
            <a:lnSpc>
              <a:spcPct val="90000"/>
            </a:lnSpc>
            <a:spcBef>
              <a:spcPct val="0"/>
            </a:spcBef>
            <a:spcAft>
              <a:spcPct val="15000"/>
            </a:spcAft>
            <a:buChar char="••"/>
          </a:pPr>
          <a:r>
            <a:rPr lang="es-EC" sz="1400" kern="1200" dirty="0" smtClean="0"/>
            <a:t>Se ratificó el Convenio Marco de Cooperación Interinstitucional entre el Ministerio de Desarrollo Urbano y Vivienda y el Gobierno Autónomo Descentralizado Municipal del Cantón Flavio Alfaro (23 de agosto 2019- sesión extraordinaria)</a:t>
          </a:r>
          <a:endParaRPr lang="es-ES" sz="1400" kern="1200" dirty="0"/>
        </a:p>
      </dsp:txBody>
      <dsp:txXfrm>
        <a:off x="2312618" y="1808546"/>
        <a:ext cx="8428406" cy="1644133"/>
      </dsp:txXfrm>
    </dsp:sp>
    <dsp:sp modelId="{B5EE428C-C317-47C0-96CE-8ACD509758E3}">
      <dsp:nvSpPr>
        <dsp:cNvPr id="0" name=""/>
        <dsp:cNvSpPr/>
      </dsp:nvSpPr>
      <dsp:spPr>
        <a:xfrm>
          <a:off x="164413" y="1972959"/>
          <a:ext cx="2148205" cy="1315306"/>
        </a:xfrm>
        <a:prstGeom prst="roundRect">
          <a:avLst>
            <a:gd name="adj" fmla="val 10000"/>
          </a:avLst>
        </a:prstGeom>
        <a:blipFill rotWithShape="1">
          <a:blip xmlns:r="http://schemas.openxmlformats.org/officeDocument/2006/relationships" r:embed="rId2" cstate="email">
            <a:extLst>
              <a:ext uri="{28A0092B-C50C-407E-A947-70E740481C1C}">
                <a14:useLocalDpi xmlns:a14="http://schemas.microsoft.com/office/drawing/2010/main"/>
              </a:ext>
            </a:extLst>
          </a:blip>
          <a:stretch>
            <a:fillRect/>
          </a:stretch>
        </a:blip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3FA1BBA2-4D11-4FB2-96B5-3A23C2318A4F}">
      <dsp:nvSpPr>
        <dsp:cNvPr id="0" name=""/>
        <dsp:cNvSpPr/>
      </dsp:nvSpPr>
      <dsp:spPr>
        <a:xfrm>
          <a:off x="0" y="3617092"/>
          <a:ext cx="10741025" cy="1644133"/>
        </a:xfrm>
        <a:prstGeom prst="roundRect">
          <a:avLst>
            <a:gd name="adj" fmla="val 10000"/>
          </a:avLst>
        </a:prstGeom>
        <a:solidFill>
          <a:schemeClr val="accent6">
            <a:shade val="80000"/>
            <a:hueOff val="114755"/>
            <a:satOff val="-3598"/>
            <a:lumOff val="24709"/>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t" anchorCtr="0">
          <a:noAutofit/>
        </a:bodyPr>
        <a:lstStyle/>
        <a:p>
          <a:pPr lvl="0" algn="l" defTabSz="800100">
            <a:lnSpc>
              <a:spcPct val="90000"/>
            </a:lnSpc>
            <a:spcBef>
              <a:spcPct val="0"/>
            </a:spcBef>
            <a:spcAft>
              <a:spcPct val="35000"/>
            </a:spcAft>
          </a:pPr>
          <a:endParaRPr lang="es-ES" sz="1800" kern="1200" dirty="0"/>
        </a:p>
        <a:p>
          <a:pPr marL="114300" lvl="1" indent="-114300" algn="l" defTabSz="622300">
            <a:lnSpc>
              <a:spcPct val="90000"/>
            </a:lnSpc>
            <a:spcBef>
              <a:spcPct val="0"/>
            </a:spcBef>
            <a:spcAft>
              <a:spcPct val="15000"/>
            </a:spcAft>
            <a:buChar char="••"/>
          </a:pPr>
          <a:r>
            <a:rPr lang="es-EC" sz="1400" kern="1200" dirty="0" smtClean="0"/>
            <a:t>Se declaró como Plan de Vivienda a los sectores “El Paraíso” y “Rancho Quemado” en sesión de Concejo Municipal del 6 de agosto de 2019.</a:t>
          </a:r>
          <a:endParaRPr lang="es-ES" sz="1400" kern="1200" dirty="0"/>
        </a:p>
        <a:p>
          <a:pPr marL="114300" lvl="1" indent="-114300" algn="l" defTabSz="622300">
            <a:lnSpc>
              <a:spcPct val="90000"/>
            </a:lnSpc>
            <a:spcBef>
              <a:spcPct val="0"/>
            </a:spcBef>
            <a:spcAft>
              <a:spcPct val="15000"/>
            </a:spcAft>
            <a:buChar char="••"/>
          </a:pPr>
          <a:r>
            <a:rPr lang="es-EC" sz="1400" kern="1200" dirty="0" smtClean="0"/>
            <a:t>En base al convenio con el MIDUVI, se ratificó la aprobación de transferencia de dominio de terrenos Municipales para el Plan de Vivienda de Interés social.</a:t>
          </a:r>
          <a:endParaRPr lang="es-ES" sz="1400" kern="1200" dirty="0"/>
        </a:p>
      </dsp:txBody>
      <dsp:txXfrm>
        <a:off x="2312618" y="3617092"/>
        <a:ext cx="8428406" cy="1644133"/>
      </dsp:txXfrm>
    </dsp:sp>
    <dsp:sp modelId="{84B81C4B-B836-4640-9806-34F3D496BDB2}">
      <dsp:nvSpPr>
        <dsp:cNvPr id="0" name=""/>
        <dsp:cNvSpPr/>
      </dsp:nvSpPr>
      <dsp:spPr>
        <a:xfrm>
          <a:off x="164413" y="3781506"/>
          <a:ext cx="2148205" cy="1315306"/>
        </a:xfrm>
        <a:prstGeom prst="roundRect">
          <a:avLst>
            <a:gd name="adj" fmla="val 10000"/>
          </a:avLst>
        </a:prstGeom>
        <a:blipFill rotWithShape="1">
          <a:blip xmlns:r="http://schemas.openxmlformats.org/officeDocument/2006/relationships" r:embed="rId3" cstate="email">
            <a:extLst>
              <a:ext uri="{28A0092B-C50C-407E-A947-70E740481C1C}">
                <a14:useLocalDpi xmlns:a14="http://schemas.microsoft.com/office/drawing/2010/main"/>
              </a:ext>
            </a:extLst>
          </a:blip>
          <a:stretch>
            <a:fillRect/>
          </a:stretch>
        </a:blip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CF64B8F-5D6E-419E-89C5-FF0F9FFC954F}">
      <dsp:nvSpPr>
        <dsp:cNvPr id="0" name=""/>
        <dsp:cNvSpPr/>
      </dsp:nvSpPr>
      <dsp:spPr>
        <a:xfrm>
          <a:off x="-7397445" y="-1131170"/>
          <a:ext cx="8807520" cy="8807520"/>
        </a:xfrm>
        <a:prstGeom prst="blockArc">
          <a:avLst>
            <a:gd name="adj1" fmla="val 18900000"/>
            <a:gd name="adj2" fmla="val 2700000"/>
            <a:gd name="adj3" fmla="val 245"/>
          </a:avLst>
        </a:prstGeom>
        <a:noFill/>
        <a:ln w="9525" cap="flat" cmpd="sng" algn="ctr">
          <a:solidFill>
            <a:schemeClr val="accent6">
              <a:shade val="60000"/>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sp>
    <dsp:sp modelId="{C1D2D9E7-2801-4309-9800-954DD051BEF8}">
      <dsp:nvSpPr>
        <dsp:cNvPr id="0" name=""/>
        <dsp:cNvSpPr/>
      </dsp:nvSpPr>
      <dsp:spPr>
        <a:xfrm>
          <a:off x="908470" y="654517"/>
          <a:ext cx="10107690" cy="1309035"/>
        </a:xfrm>
        <a:prstGeom prst="rect">
          <a:avLst/>
        </a:prstGeom>
        <a:gradFill rotWithShape="0">
          <a:gsLst>
            <a:gs pos="0">
              <a:schemeClr val="lt1">
                <a:hueOff val="0"/>
                <a:satOff val="0"/>
                <a:lumOff val="0"/>
                <a:alphaOff val="0"/>
                <a:tint val="98000"/>
                <a:satMod val="110000"/>
                <a:lumMod val="104000"/>
              </a:schemeClr>
            </a:gs>
            <a:gs pos="69000">
              <a:schemeClr val="lt1">
                <a:hueOff val="0"/>
                <a:satOff val="0"/>
                <a:lumOff val="0"/>
                <a:alphaOff val="0"/>
                <a:shade val="88000"/>
                <a:satMod val="130000"/>
                <a:lumMod val="92000"/>
              </a:schemeClr>
            </a:gs>
            <a:gs pos="100000">
              <a:schemeClr val="lt1">
                <a:hueOff val="0"/>
                <a:satOff val="0"/>
                <a:lumOff val="0"/>
                <a:alphaOff val="0"/>
                <a:shade val="78000"/>
                <a:satMod val="130000"/>
                <a:lumMod val="92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1039047" tIns="35560" rIns="35560" bIns="35560" numCol="1" spcCol="1270" anchor="ctr" anchorCtr="0">
          <a:noAutofit/>
        </a:bodyPr>
        <a:lstStyle/>
        <a:p>
          <a:pPr lvl="0" algn="l" defTabSz="622300">
            <a:lnSpc>
              <a:spcPct val="90000"/>
            </a:lnSpc>
            <a:spcBef>
              <a:spcPct val="0"/>
            </a:spcBef>
            <a:spcAft>
              <a:spcPct val="35000"/>
            </a:spcAft>
          </a:pPr>
          <a:r>
            <a:rPr lang="es-EC" sz="1400" kern="1200" dirty="0" smtClean="0"/>
            <a:t>Se realizó socialización con la ciudadanía para incrementar en el presupuesto prorrogado de 2019, la adquisición de computadoras personales o tablets para los bachilleres de la republica del cantón Flavio Alfaro del periodo lectivo 2019-2020 internet gratuito en el sector urbano de la ciudad y la Clínica Móvil, en coordinación con los representantes del sector educativo, con la ciudadanía y con los representantes del área de la salud. </a:t>
          </a:r>
        </a:p>
        <a:p>
          <a:pPr lvl="0" algn="l" defTabSz="622300">
            <a:lnSpc>
              <a:spcPct val="90000"/>
            </a:lnSpc>
            <a:spcBef>
              <a:spcPct val="0"/>
            </a:spcBef>
            <a:spcAft>
              <a:spcPct val="35000"/>
            </a:spcAft>
          </a:pPr>
          <a:r>
            <a:rPr lang="es-EC" sz="1400" kern="1200" dirty="0" smtClean="0"/>
            <a:t>El 14 de agosto en sesión extraordinaria se incorporó las partidas para la adquisición de tablets o computadores personales para los bachilleres de la republica del cantón Flavio Alfaro del periodo lectivo 2019-2020, del internet gratuitito para la comunidad y Clínica Móvil</a:t>
          </a:r>
          <a:endParaRPr lang="en-US" sz="1400" kern="1200" dirty="0" smtClean="0"/>
        </a:p>
      </dsp:txBody>
      <dsp:txXfrm>
        <a:off x="908470" y="654517"/>
        <a:ext cx="10107690" cy="1309035"/>
      </dsp:txXfrm>
    </dsp:sp>
    <dsp:sp modelId="{4A468205-7E4C-4E2F-A3A2-8F05024F5296}">
      <dsp:nvSpPr>
        <dsp:cNvPr id="0" name=""/>
        <dsp:cNvSpPr/>
      </dsp:nvSpPr>
      <dsp:spPr>
        <a:xfrm>
          <a:off x="90323" y="490888"/>
          <a:ext cx="1636294" cy="1636294"/>
        </a:xfrm>
        <a:prstGeom prst="ellipse">
          <a:avLst/>
        </a:prstGeom>
        <a:blipFill rotWithShape="0">
          <a:blip xmlns:r="http://schemas.openxmlformats.org/officeDocument/2006/relationships" r:embed="rId1" cstate="email">
            <a:extLst>
              <a:ext uri="{28A0092B-C50C-407E-A947-70E740481C1C}">
                <a14:useLocalDpi xmlns:a14="http://schemas.microsoft.com/office/drawing/2010/main"/>
              </a:ext>
            </a:extLst>
          </a:blip>
          <a:stretch>
            <a:fillRect/>
          </a:stretch>
        </a:blipFill>
        <a:ln w="9525" cap="flat" cmpd="sng" algn="ctr">
          <a:solidFill>
            <a:schemeClr val="accent6">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sp>
    <dsp:sp modelId="{803277DF-EAB7-44DA-B147-34DB0DE52653}">
      <dsp:nvSpPr>
        <dsp:cNvPr id="0" name=""/>
        <dsp:cNvSpPr/>
      </dsp:nvSpPr>
      <dsp:spPr>
        <a:xfrm>
          <a:off x="1360225" y="2606041"/>
          <a:ext cx="9631856" cy="1309035"/>
        </a:xfrm>
        <a:prstGeom prst="rect">
          <a:avLst/>
        </a:prstGeom>
        <a:gradFill rotWithShape="0">
          <a:gsLst>
            <a:gs pos="0">
              <a:schemeClr val="lt1">
                <a:hueOff val="0"/>
                <a:satOff val="0"/>
                <a:lumOff val="0"/>
                <a:alphaOff val="0"/>
                <a:tint val="98000"/>
                <a:satMod val="110000"/>
                <a:lumMod val="104000"/>
              </a:schemeClr>
            </a:gs>
            <a:gs pos="69000">
              <a:schemeClr val="lt1">
                <a:hueOff val="0"/>
                <a:satOff val="0"/>
                <a:lumOff val="0"/>
                <a:alphaOff val="0"/>
                <a:shade val="88000"/>
                <a:satMod val="130000"/>
                <a:lumMod val="92000"/>
              </a:schemeClr>
            </a:gs>
            <a:gs pos="100000">
              <a:schemeClr val="lt1">
                <a:hueOff val="0"/>
                <a:satOff val="0"/>
                <a:lumOff val="0"/>
                <a:alphaOff val="0"/>
                <a:shade val="78000"/>
                <a:satMod val="130000"/>
                <a:lumMod val="92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1039047" tIns="35560" rIns="35560" bIns="35560" numCol="1" spcCol="1270" anchor="ctr" anchorCtr="0">
          <a:noAutofit/>
        </a:bodyPr>
        <a:lstStyle/>
        <a:p>
          <a:pPr lvl="0" algn="l" defTabSz="622300">
            <a:lnSpc>
              <a:spcPct val="90000"/>
            </a:lnSpc>
            <a:spcBef>
              <a:spcPct val="0"/>
            </a:spcBef>
            <a:spcAft>
              <a:spcPct val="35000"/>
            </a:spcAft>
          </a:pPr>
          <a:r>
            <a:rPr lang="es-EC" sz="1400" kern="1200" dirty="0" smtClean="0"/>
            <a:t>Aprobación en primer debate del proyecto de presupuesto del GADM Flavio Alfaro para el año 2020 en sesión del 03 de diciembre de 2019.</a:t>
          </a:r>
        </a:p>
        <a:p>
          <a:pPr lvl="0" algn="l" defTabSz="622300">
            <a:lnSpc>
              <a:spcPct val="90000"/>
            </a:lnSpc>
            <a:spcBef>
              <a:spcPct val="0"/>
            </a:spcBef>
            <a:spcAft>
              <a:spcPct val="35000"/>
            </a:spcAft>
          </a:pPr>
          <a:r>
            <a:rPr lang="es-EC" sz="1400" kern="1200" dirty="0" smtClean="0"/>
            <a:t>Aprobación en segundo debate el proyecto de presupuesto del GAD Flavio Alfaro para el año 2020, en sesión ordinaria del 10 de diciembre de 2019.</a:t>
          </a:r>
          <a:endParaRPr lang="en-US" sz="1400" kern="1200" dirty="0" smtClean="0"/>
        </a:p>
      </dsp:txBody>
      <dsp:txXfrm>
        <a:off x="1360225" y="2606041"/>
        <a:ext cx="9631856" cy="1309035"/>
      </dsp:txXfrm>
    </dsp:sp>
    <dsp:sp modelId="{1D3E090C-7BD6-4316-A30B-0C1B3593A87C}">
      <dsp:nvSpPr>
        <dsp:cNvPr id="0" name=""/>
        <dsp:cNvSpPr/>
      </dsp:nvSpPr>
      <dsp:spPr>
        <a:xfrm>
          <a:off x="566157" y="2454442"/>
          <a:ext cx="1636294" cy="1636294"/>
        </a:xfrm>
        <a:prstGeom prst="ellipse">
          <a:avLst/>
        </a:prstGeom>
        <a:blipFill rotWithShape="0">
          <a:blip xmlns:r="http://schemas.openxmlformats.org/officeDocument/2006/relationships" r:embed="rId2" cstate="email">
            <a:extLst>
              <a:ext uri="{28A0092B-C50C-407E-A947-70E740481C1C}">
                <a14:useLocalDpi xmlns:a14="http://schemas.microsoft.com/office/drawing/2010/main"/>
              </a:ext>
            </a:extLst>
          </a:blip>
          <a:stretch>
            <a:fillRect/>
          </a:stretch>
        </a:blipFill>
        <a:ln w="9525" cap="flat" cmpd="sng" algn="ctr">
          <a:solidFill>
            <a:schemeClr val="accent6">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sp>
    <dsp:sp modelId="{F8C9A247-A02A-4599-BCAA-63540D48B68F}">
      <dsp:nvSpPr>
        <dsp:cNvPr id="0" name=""/>
        <dsp:cNvSpPr/>
      </dsp:nvSpPr>
      <dsp:spPr>
        <a:xfrm>
          <a:off x="908470" y="4581625"/>
          <a:ext cx="10107690" cy="1309035"/>
        </a:xfrm>
        <a:prstGeom prst="rect">
          <a:avLst/>
        </a:prstGeom>
        <a:gradFill rotWithShape="0">
          <a:gsLst>
            <a:gs pos="0">
              <a:schemeClr val="lt1">
                <a:hueOff val="0"/>
                <a:satOff val="0"/>
                <a:lumOff val="0"/>
                <a:alphaOff val="0"/>
                <a:tint val="98000"/>
                <a:satMod val="110000"/>
                <a:lumMod val="104000"/>
              </a:schemeClr>
            </a:gs>
            <a:gs pos="69000">
              <a:schemeClr val="lt1">
                <a:hueOff val="0"/>
                <a:satOff val="0"/>
                <a:lumOff val="0"/>
                <a:alphaOff val="0"/>
                <a:shade val="88000"/>
                <a:satMod val="130000"/>
                <a:lumMod val="92000"/>
              </a:schemeClr>
            </a:gs>
            <a:gs pos="100000">
              <a:schemeClr val="lt1">
                <a:hueOff val="0"/>
                <a:satOff val="0"/>
                <a:lumOff val="0"/>
                <a:alphaOff val="0"/>
                <a:shade val="78000"/>
                <a:satMod val="130000"/>
                <a:lumMod val="92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1039047" tIns="35560" rIns="35560" bIns="35560" numCol="1" spcCol="1270" anchor="ctr" anchorCtr="0">
          <a:noAutofit/>
        </a:bodyPr>
        <a:lstStyle/>
        <a:p>
          <a:pPr lvl="0" algn="l" defTabSz="622300">
            <a:lnSpc>
              <a:spcPct val="90000"/>
            </a:lnSpc>
            <a:spcBef>
              <a:spcPct val="0"/>
            </a:spcBef>
            <a:spcAft>
              <a:spcPct val="35000"/>
            </a:spcAft>
          </a:pPr>
          <a:r>
            <a:rPr lang="es-EC" sz="1400" kern="1200" dirty="0" smtClean="0"/>
            <a:t>Socialización del presupuesto 2020 en segundo debate el 4 de diciembre de 2020 en la sala de sesiones del Concejo Municipal, se contó con la presencia del presidente de la Asamblea Local Ciudadana Flavio Alfaro.</a:t>
          </a:r>
          <a:endParaRPr lang="en-US" sz="1400" kern="1200" dirty="0"/>
        </a:p>
      </dsp:txBody>
      <dsp:txXfrm>
        <a:off x="908470" y="4581625"/>
        <a:ext cx="10107690" cy="1309035"/>
      </dsp:txXfrm>
    </dsp:sp>
    <dsp:sp modelId="{8EE5A277-D3D6-405E-8DDA-B9B4682E0727}">
      <dsp:nvSpPr>
        <dsp:cNvPr id="0" name=""/>
        <dsp:cNvSpPr/>
      </dsp:nvSpPr>
      <dsp:spPr>
        <a:xfrm>
          <a:off x="90323" y="4417995"/>
          <a:ext cx="1636294" cy="1636294"/>
        </a:xfrm>
        <a:prstGeom prst="ellipse">
          <a:avLst/>
        </a:prstGeom>
        <a:blipFill rotWithShape="0">
          <a:blip xmlns:r="http://schemas.openxmlformats.org/officeDocument/2006/relationships" r:embed="rId3" cstate="email">
            <a:extLst>
              <a:ext uri="{28A0092B-C50C-407E-A947-70E740481C1C}">
                <a14:useLocalDpi xmlns:a14="http://schemas.microsoft.com/office/drawing/2010/main"/>
              </a:ext>
            </a:extLst>
          </a:blip>
          <a:stretch>
            <a:fillRect/>
          </a:stretch>
        </a:blipFill>
        <a:ln w="9525" cap="flat" cmpd="sng" algn="ctr">
          <a:solidFill>
            <a:schemeClr val="accent6">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12B96E9-7EBB-456E-86D7-381A95D1B158}">
      <dsp:nvSpPr>
        <dsp:cNvPr id="0" name=""/>
        <dsp:cNvSpPr/>
      </dsp:nvSpPr>
      <dsp:spPr>
        <a:xfrm>
          <a:off x="0" y="0"/>
          <a:ext cx="4463896" cy="3293917"/>
        </a:xfrm>
        <a:prstGeom prst="rect">
          <a:avLst/>
        </a:prstGeom>
        <a:blipFill rotWithShape="1">
          <a:blip xmlns:r="http://schemas.openxmlformats.org/officeDocument/2006/relationships" r:embed="rId1" cstate="email">
            <a:extLst>
              <a:ext uri="{28A0092B-C50C-407E-A947-70E740481C1C}">
                <a14:useLocalDpi xmlns:a14="http://schemas.microsoft.com/office/drawing/2010/main"/>
              </a:ext>
            </a:extLst>
          </a:blip>
          <a:stretch>
            <a:fillRect/>
          </a:stretch>
        </a:blipFill>
        <a:ln>
          <a:noFill/>
        </a:ln>
        <a:effectLst>
          <a:outerShdw blurRad="50800" dist="50800" dir="5400000" sx="96000" sy="96000" rotWithShape="0">
            <a:srgbClr val="000000">
              <a:alpha val="48000"/>
            </a:srgbClr>
          </a:outerShdw>
        </a:effectLst>
        <a:scene3d>
          <a:camera prst="orthographicFront">
            <a:rot lat="0" lon="0" rev="0"/>
          </a:camera>
          <a:lightRig rig="balanced" dir="t">
            <a:rot lat="0" lon="0" rev="1080000"/>
          </a:lightRig>
        </a:scene3d>
        <a:sp3d>
          <a:bevelT w="38100" h="12700" prst="softRound"/>
        </a:sp3d>
      </dsp:spPr>
      <dsp:style>
        <a:lnRef idx="0">
          <a:scrgbClr r="0" g="0" b="0"/>
        </a:lnRef>
        <a:fillRef idx="1">
          <a:scrgbClr r="0" g="0" b="0"/>
        </a:fillRef>
        <a:effectRef idx="3">
          <a:scrgbClr r="0" g="0" b="0"/>
        </a:effectRef>
        <a:fontRef idx="minor"/>
      </dsp:style>
    </dsp:sp>
    <dsp:sp modelId="{122939F8-94C5-462C-8CEF-BBA52821ED7D}">
      <dsp:nvSpPr>
        <dsp:cNvPr id="0" name=""/>
        <dsp:cNvSpPr/>
      </dsp:nvSpPr>
      <dsp:spPr>
        <a:xfrm>
          <a:off x="4221233" y="2604368"/>
          <a:ext cx="3880949" cy="239719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es-EC" sz="1800" kern="1200" dirty="0" smtClean="0"/>
            <a:t>Escuchando las propuestas del Departamento de Turismo, se declaró La Promoción y el Impulso a la Actividad Turística Como Prioritaria para el Cantón Flavio Alfaro, identificando los lugares donde existen balnearios de agua dulce, cascadas e impulsando la gastronomía, (18 de junio de 2019)</a:t>
          </a:r>
          <a:endParaRPr lang="en-US" sz="1800" kern="1200" dirty="0" smtClean="0"/>
        </a:p>
        <a:p>
          <a:pPr lvl="0" algn="ctr" defTabSz="800100">
            <a:lnSpc>
              <a:spcPct val="90000"/>
            </a:lnSpc>
            <a:spcBef>
              <a:spcPct val="0"/>
            </a:spcBef>
            <a:spcAft>
              <a:spcPct val="35000"/>
            </a:spcAft>
          </a:pPr>
          <a:endParaRPr lang="es-ES" sz="1800" kern="1200" dirty="0"/>
        </a:p>
      </dsp:txBody>
      <dsp:txXfrm>
        <a:off x="4221233" y="2604368"/>
        <a:ext cx="3880949" cy="2397194"/>
      </dsp:txXfrm>
    </dsp:sp>
    <dsp:sp modelId="{27CBD4CD-925B-4122-9338-647D553DE0F6}">
      <dsp:nvSpPr>
        <dsp:cNvPr id="0" name=""/>
        <dsp:cNvSpPr/>
      </dsp:nvSpPr>
      <dsp:spPr>
        <a:xfrm>
          <a:off x="3911597" y="2202101"/>
          <a:ext cx="932052" cy="932294"/>
        </a:xfrm>
        <a:prstGeom prst="halfFrame">
          <a:avLst>
            <a:gd name="adj1" fmla="val 25770"/>
            <a:gd name="adj2" fmla="val 25770"/>
          </a:avLst>
        </a:prstGeom>
        <a:gradFill rotWithShape="0">
          <a:gsLst>
            <a:gs pos="0">
              <a:schemeClr val="accent5">
                <a:shade val="50000"/>
                <a:hueOff val="0"/>
                <a:satOff val="0"/>
                <a:lumOff val="0"/>
                <a:alphaOff val="0"/>
                <a:tint val="98000"/>
                <a:satMod val="110000"/>
                <a:lumMod val="104000"/>
              </a:schemeClr>
            </a:gs>
            <a:gs pos="69000">
              <a:schemeClr val="accent5">
                <a:shade val="50000"/>
                <a:hueOff val="0"/>
                <a:satOff val="0"/>
                <a:lumOff val="0"/>
                <a:alphaOff val="0"/>
                <a:shade val="88000"/>
                <a:satMod val="130000"/>
                <a:lumMod val="92000"/>
              </a:schemeClr>
            </a:gs>
            <a:gs pos="100000">
              <a:schemeClr val="accent5">
                <a:shade val="50000"/>
                <a:hueOff val="0"/>
                <a:satOff val="0"/>
                <a:lumOff val="0"/>
                <a:alphaOff val="0"/>
                <a:shade val="78000"/>
                <a:satMod val="130000"/>
                <a:lumMod val="92000"/>
              </a:schemeClr>
            </a:gs>
          </a:gsLst>
          <a:lin ang="5400000" scaled="0"/>
        </a:gradFill>
        <a:ln>
          <a:noFill/>
        </a:ln>
        <a:effectLst>
          <a:outerShdw blurRad="50800" dist="50800" dir="5400000" sx="96000" sy="96000" rotWithShape="0">
            <a:srgbClr val="000000">
              <a:alpha val="48000"/>
            </a:srgbClr>
          </a:outerShdw>
        </a:effectLst>
        <a:scene3d>
          <a:camera prst="orthographicFront">
            <a:rot lat="0" lon="0" rev="0"/>
          </a:camera>
          <a:lightRig rig="balanced" dir="t">
            <a:rot lat="0" lon="0" rev="1080000"/>
          </a:lightRig>
        </a:scene3d>
        <a:sp3d>
          <a:bevelT w="38100" h="12700" prst="softRound"/>
        </a:sp3d>
      </dsp:spPr>
      <dsp:style>
        <a:lnRef idx="0">
          <a:scrgbClr r="0" g="0" b="0"/>
        </a:lnRef>
        <a:fillRef idx="3">
          <a:scrgbClr r="0" g="0" b="0"/>
        </a:fillRef>
        <a:effectRef idx="3">
          <a:scrgbClr r="0" g="0" b="0"/>
        </a:effectRef>
        <a:fontRef idx="minor">
          <a:schemeClr val="lt1"/>
        </a:fontRef>
      </dsp:style>
    </dsp:sp>
    <dsp:sp modelId="{C1854318-2101-4C37-BF21-AF5F892CAB8F}">
      <dsp:nvSpPr>
        <dsp:cNvPr id="0" name=""/>
        <dsp:cNvSpPr/>
      </dsp:nvSpPr>
      <dsp:spPr>
        <a:xfrm rot="5400000">
          <a:off x="7505437" y="2154097"/>
          <a:ext cx="932294" cy="932052"/>
        </a:xfrm>
        <a:prstGeom prst="halfFrame">
          <a:avLst>
            <a:gd name="adj1" fmla="val 25770"/>
            <a:gd name="adj2" fmla="val 25770"/>
          </a:avLst>
        </a:prstGeom>
        <a:gradFill rotWithShape="0">
          <a:gsLst>
            <a:gs pos="0">
              <a:schemeClr val="accent5">
                <a:shade val="50000"/>
                <a:hueOff val="113450"/>
                <a:satOff val="-4975"/>
                <a:lumOff val="21282"/>
                <a:alphaOff val="0"/>
                <a:tint val="98000"/>
                <a:satMod val="110000"/>
                <a:lumMod val="104000"/>
              </a:schemeClr>
            </a:gs>
            <a:gs pos="69000">
              <a:schemeClr val="accent5">
                <a:shade val="50000"/>
                <a:hueOff val="113450"/>
                <a:satOff val="-4975"/>
                <a:lumOff val="21282"/>
                <a:alphaOff val="0"/>
                <a:shade val="88000"/>
                <a:satMod val="130000"/>
                <a:lumMod val="92000"/>
              </a:schemeClr>
            </a:gs>
            <a:gs pos="100000">
              <a:schemeClr val="accent5">
                <a:shade val="50000"/>
                <a:hueOff val="113450"/>
                <a:satOff val="-4975"/>
                <a:lumOff val="21282"/>
                <a:alphaOff val="0"/>
                <a:shade val="78000"/>
                <a:satMod val="130000"/>
                <a:lumMod val="92000"/>
              </a:schemeClr>
            </a:gs>
          </a:gsLst>
          <a:lin ang="5400000" scaled="0"/>
        </a:gradFill>
        <a:ln>
          <a:noFill/>
        </a:ln>
        <a:effectLst>
          <a:outerShdw blurRad="50800" dist="50800" dir="5400000" sx="96000" sy="96000" rotWithShape="0">
            <a:srgbClr val="000000">
              <a:alpha val="48000"/>
            </a:srgbClr>
          </a:outerShdw>
        </a:effectLst>
        <a:scene3d>
          <a:camera prst="orthographicFront">
            <a:rot lat="0" lon="0" rev="0"/>
          </a:camera>
          <a:lightRig rig="balanced" dir="t">
            <a:rot lat="0" lon="0" rev="1080000"/>
          </a:lightRig>
        </a:scene3d>
        <a:sp3d>
          <a:bevelT w="38100" h="12700" prst="softRound"/>
        </a:sp3d>
      </dsp:spPr>
      <dsp:style>
        <a:lnRef idx="0">
          <a:scrgbClr r="0" g="0" b="0"/>
        </a:lnRef>
        <a:fillRef idx="3">
          <a:scrgbClr r="0" g="0" b="0"/>
        </a:fillRef>
        <a:effectRef idx="3">
          <a:scrgbClr r="0" g="0" b="0"/>
        </a:effectRef>
        <a:fontRef idx="minor">
          <a:schemeClr val="lt1"/>
        </a:fontRef>
      </dsp:style>
    </dsp:sp>
    <dsp:sp modelId="{0BF77AED-28A0-408C-8290-FC60D8BE4D65}">
      <dsp:nvSpPr>
        <dsp:cNvPr id="0" name=""/>
        <dsp:cNvSpPr/>
      </dsp:nvSpPr>
      <dsp:spPr>
        <a:xfrm rot="16200000">
          <a:off x="3947565" y="4339798"/>
          <a:ext cx="932294" cy="932052"/>
        </a:xfrm>
        <a:prstGeom prst="halfFrame">
          <a:avLst>
            <a:gd name="adj1" fmla="val 25770"/>
            <a:gd name="adj2" fmla="val 25770"/>
          </a:avLst>
        </a:prstGeom>
        <a:gradFill rotWithShape="0">
          <a:gsLst>
            <a:gs pos="0">
              <a:schemeClr val="accent5">
                <a:shade val="50000"/>
                <a:hueOff val="226901"/>
                <a:satOff val="-9950"/>
                <a:lumOff val="42564"/>
                <a:alphaOff val="0"/>
                <a:tint val="98000"/>
                <a:satMod val="110000"/>
                <a:lumMod val="104000"/>
              </a:schemeClr>
            </a:gs>
            <a:gs pos="69000">
              <a:schemeClr val="accent5">
                <a:shade val="50000"/>
                <a:hueOff val="226901"/>
                <a:satOff val="-9950"/>
                <a:lumOff val="42564"/>
                <a:alphaOff val="0"/>
                <a:shade val="88000"/>
                <a:satMod val="130000"/>
                <a:lumMod val="92000"/>
              </a:schemeClr>
            </a:gs>
            <a:gs pos="100000">
              <a:schemeClr val="accent5">
                <a:shade val="50000"/>
                <a:hueOff val="226901"/>
                <a:satOff val="-9950"/>
                <a:lumOff val="42564"/>
                <a:alphaOff val="0"/>
                <a:shade val="78000"/>
                <a:satMod val="130000"/>
                <a:lumMod val="92000"/>
              </a:schemeClr>
            </a:gs>
          </a:gsLst>
          <a:lin ang="5400000" scaled="0"/>
        </a:gradFill>
        <a:ln>
          <a:noFill/>
        </a:ln>
        <a:effectLst>
          <a:outerShdw blurRad="50800" dist="50800" dir="5400000" sx="96000" sy="96000" rotWithShape="0">
            <a:srgbClr val="000000">
              <a:alpha val="48000"/>
            </a:srgbClr>
          </a:outerShdw>
        </a:effectLst>
        <a:scene3d>
          <a:camera prst="orthographicFront">
            <a:rot lat="0" lon="0" rev="0"/>
          </a:camera>
          <a:lightRig rig="balanced" dir="t">
            <a:rot lat="0" lon="0" rev="1080000"/>
          </a:lightRig>
        </a:scene3d>
        <a:sp3d>
          <a:bevelT w="38100" h="12700" prst="softRound"/>
        </a:sp3d>
      </dsp:spPr>
      <dsp:style>
        <a:lnRef idx="0">
          <a:scrgbClr r="0" g="0" b="0"/>
        </a:lnRef>
        <a:fillRef idx="3">
          <a:scrgbClr r="0" g="0" b="0"/>
        </a:fillRef>
        <a:effectRef idx="3">
          <a:scrgbClr r="0" g="0" b="0"/>
        </a:effectRef>
        <a:fontRef idx="minor">
          <a:schemeClr val="lt1"/>
        </a:fontRef>
      </dsp:style>
    </dsp:sp>
    <dsp:sp modelId="{E4011646-53D5-4C74-AEAF-03F311864DFD}">
      <dsp:nvSpPr>
        <dsp:cNvPr id="0" name=""/>
        <dsp:cNvSpPr/>
      </dsp:nvSpPr>
      <dsp:spPr>
        <a:xfrm rot="10800000">
          <a:off x="7584353" y="4339686"/>
          <a:ext cx="932052" cy="932294"/>
        </a:xfrm>
        <a:prstGeom prst="halfFrame">
          <a:avLst>
            <a:gd name="adj1" fmla="val 25770"/>
            <a:gd name="adj2" fmla="val 25770"/>
          </a:avLst>
        </a:prstGeom>
        <a:gradFill rotWithShape="0">
          <a:gsLst>
            <a:gs pos="0">
              <a:schemeClr val="accent5">
                <a:shade val="50000"/>
                <a:hueOff val="113450"/>
                <a:satOff val="-4975"/>
                <a:lumOff val="21282"/>
                <a:alphaOff val="0"/>
                <a:tint val="98000"/>
                <a:satMod val="110000"/>
                <a:lumMod val="104000"/>
              </a:schemeClr>
            </a:gs>
            <a:gs pos="69000">
              <a:schemeClr val="accent5">
                <a:shade val="50000"/>
                <a:hueOff val="113450"/>
                <a:satOff val="-4975"/>
                <a:lumOff val="21282"/>
                <a:alphaOff val="0"/>
                <a:shade val="88000"/>
                <a:satMod val="130000"/>
                <a:lumMod val="92000"/>
              </a:schemeClr>
            </a:gs>
            <a:gs pos="100000">
              <a:schemeClr val="accent5">
                <a:shade val="50000"/>
                <a:hueOff val="113450"/>
                <a:satOff val="-4975"/>
                <a:lumOff val="21282"/>
                <a:alphaOff val="0"/>
                <a:shade val="78000"/>
                <a:satMod val="130000"/>
                <a:lumMod val="92000"/>
              </a:schemeClr>
            </a:gs>
          </a:gsLst>
          <a:lin ang="5400000" scaled="0"/>
        </a:gradFill>
        <a:ln>
          <a:noFill/>
        </a:ln>
        <a:effectLst>
          <a:outerShdw blurRad="50800" dist="50800" dir="5400000" sx="96000" sy="96000" rotWithShape="0">
            <a:srgbClr val="000000">
              <a:alpha val="48000"/>
            </a:srgbClr>
          </a:outerShdw>
        </a:effectLst>
        <a:scene3d>
          <a:camera prst="orthographicFront">
            <a:rot lat="0" lon="0" rev="0"/>
          </a:camera>
          <a:lightRig rig="balanced" dir="t">
            <a:rot lat="0" lon="0" rev="1080000"/>
          </a:lightRig>
        </a:scene3d>
        <a:sp3d>
          <a:bevelT w="38100" h="12700" prst="softRound"/>
        </a:sp3d>
      </dsp:spPr>
      <dsp:style>
        <a:lnRef idx="0">
          <a:scrgbClr r="0" g="0" b="0"/>
        </a:lnRef>
        <a:fillRef idx="3">
          <a:scrgbClr r="0" g="0" b="0"/>
        </a:fillRef>
        <a:effectRef idx="3">
          <a:scrgbClr r="0" g="0" b="0"/>
        </a:effectRef>
        <a:fontRef idx="minor">
          <a:schemeClr val="lt1"/>
        </a:fontRef>
      </dsp:style>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294418B-3AA6-4B44-A57D-A5CF7C87B8F7}">
      <dsp:nvSpPr>
        <dsp:cNvPr id="0" name=""/>
        <dsp:cNvSpPr/>
      </dsp:nvSpPr>
      <dsp:spPr>
        <a:xfrm>
          <a:off x="0" y="0"/>
          <a:ext cx="11506431" cy="1693333"/>
        </a:xfrm>
        <a:prstGeom prst="roundRect">
          <a:avLst>
            <a:gd name="adj" fmla="val 10000"/>
          </a:avLst>
        </a:prstGeom>
        <a:gradFill rotWithShape="0">
          <a:gsLst>
            <a:gs pos="0">
              <a:schemeClr val="lt1">
                <a:hueOff val="0"/>
                <a:satOff val="0"/>
                <a:lumOff val="0"/>
                <a:alphaOff val="0"/>
                <a:tint val="98000"/>
                <a:satMod val="110000"/>
                <a:lumMod val="104000"/>
              </a:schemeClr>
            </a:gs>
            <a:gs pos="69000">
              <a:schemeClr val="lt1">
                <a:hueOff val="0"/>
                <a:satOff val="0"/>
                <a:lumOff val="0"/>
                <a:alphaOff val="0"/>
                <a:shade val="88000"/>
                <a:satMod val="130000"/>
                <a:lumMod val="92000"/>
              </a:schemeClr>
            </a:gs>
            <a:gs pos="100000">
              <a:schemeClr val="lt1">
                <a:hueOff val="0"/>
                <a:satOff val="0"/>
                <a:lumOff val="0"/>
                <a:alphaOff val="0"/>
                <a:shade val="78000"/>
                <a:satMod val="130000"/>
                <a:lumMod val="92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72390" tIns="72390" rIns="72390" bIns="72390" numCol="1" spcCol="1270" anchor="t" anchorCtr="0">
          <a:noAutofit/>
        </a:bodyPr>
        <a:lstStyle/>
        <a:p>
          <a:pPr lvl="0" algn="l" defTabSz="844550">
            <a:lnSpc>
              <a:spcPct val="90000"/>
            </a:lnSpc>
            <a:spcBef>
              <a:spcPct val="0"/>
            </a:spcBef>
            <a:spcAft>
              <a:spcPct val="35000"/>
            </a:spcAft>
          </a:pPr>
          <a:endParaRPr lang="es-ES" sz="1900" kern="1200"/>
        </a:p>
        <a:p>
          <a:pPr marL="114300" lvl="1" indent="-114300" algn="l" defTabSz="666750">
            <a:lnSpc>
              <a:spcPct val="90000"/>
            </a:lnSpc>
            <a:spcBef>
              <a:spcPct val="0"/>
            </a:spcBef>
            <a:spcAft>
              <a:spcPct val="15000"/>
            </a:spcAft>
            <a:buChar char="••"/>
          </a:pPr>
          <a:r>
            <a:rPr lang="es-EC" sz="1500" kern="1200" dirty="0" smtClean="0"/>
            <a:t>Se declaró en estado de Emergencia Sanitaria al Cantón en base a los informes presentados por los responsables en las respectivas áreas de: Alcantarillado Sanitario y Pluvial, Sistema de Agua Potable y Mercado Municipal </a:t>
          </a:r>
          <a:endParaRPr lang="es-ES" sz="1500" kern="1200" dirty="0"/>
        </a:p>
        <a:p>
          <a:pPr marL="114300" lvl="1" indent="-114300" algn="l" defTabSz="666750">
            <a:lnSpc>
              <a:spcPct val="90000"/>
            </a:lnSpc>
            <a:spcBef>
              <a:spcPct val="0"/>
            </a:spcBef>
            <a:spcAft>
              <a:spcPct val="15000"/>
            </a:spcAft>
            <a:buChar char="••"/>
          </a:pPr>
          <a:r>
            <a:rPr lang="es-EC" sz="1500" kern="1200" dirty="0" smtClean="0"/>
            <a:t>Atención con Brigadas médicas en la parte urbana y rural con el apoyo del Ministerio de Salud Pública y la Unidad Técnica. (09 de Julio 2019)</a:t>
          </a:r>
          <a:endParaRPr lang="es-ES" sz="1500" kern="1200" dirty="0"/>
        </a:p>
      </dsp:txBody>
      <dsp:txXfrm>
        <a:off x="2470619" y="0"/>
        <a:ext cx="9035811" cy="1693333"/>
      </dsp:txXfrm>
    </dsp:sp>
    <dsp:sp modelId="{C66D5EE7-9336-4B79-94ED-D04AAE7A7808}">
      <dsp:nvSpPr>
        <dsp:cNvPr id="0" name=""/>
        <dsp:cNvSpPr/>
      </dsp:nvSpPr>
      <dsp:spPr>
        <a:xfrm>
          <a:off x="169333" y="169333"/>
          <a:ext cx="2301286" cy="1354666"/>
        </a:xfrm>
        <a:prstGeom prst="roundRect">
          <a:avLst>
            <a:gd name="adj" fmla="val 10000"/>
          </a:avLst>
        </a:prstGeom>
        <a:blipFill rotWithShape="1">
          <a:blip xmlns:r="http://schemas.openxmlformats.org/officeDocument/2006/relationships" r:embed="rId1" cstate="email">
            <a:extLst>
              <a:ext uri="{28A0092B-C50C-407E-A947-70E740481C1C}">
                <a14:useLocalDpi xmlns:a14="http://schemas.microsoft.com/office/drawing/2010/main"/>
              </a:ext>
            </a:extLst>
          </a:blip>
          <a:stretch>
            <a:fillRect/>
          </a:stretch>
        </a:blipFill>
        <a:ln>
          <a:noFill/>
        </a:ln>
        <a:effectLst/>
        <a:scene3d>
          <a:camera prst="orthographicFront"/>
          <a:lightRig rig="flat" dir="t"/>
        </a:scene3d>
        <a:sp3d z="127000" prstMaterial="plastic">
          <a:bevelT w="88900" h="88900"/>
          <a:bevelB w="88900" h="31750" prst="angle"/>
        </a:sp3d>
      </dsp:spPr>
      <dsp:style>
        <a:lnRef idx="0">
          <a:scrgbClr r="0" g="0" b="0"/>
        </a:lnRef>
        <a:fillRef idx="3">
          <a:scrgbClr r="0" g="0" b="0"/>
        </a:fillRef>
        <a:effectRef idx="2">
          <a:scrgbClr r="0" g="0" b="0"/>
        </a:effectRef>
        <a:fontRef idx="minor"/>
      </dsp:style>
    </dsp:sp>
    <dsp:sp modelId="{59806E8F-57F6-4C2D-9BCA-155EEB3BE43B}">
      <dsp:nvSpPr>
        <dsp:cNvPr id="0" name=""/>
        <dsp:cNvSpPr/>
      </dsp:nvSpPr>
      <dsp:spPr>
        <a:xfrm>
          <a:off x="0" y="1862666"/>
          <a:ext cx="11506431" cy="1693333"/>
        </a:xfrm>
        <a:prstGeom prst="roundRect">
          <a:avLst>
            <a:gd name="adj" fmla="val 10000"/>
          </a:avLst>
        </a:prstGeom>
        <a:gradFill rotWithShape="0">
          <a:gsLst>
            <a:gs pos="0">
              <a:schemeClr val="lt1">
                <a:hueOff val="0"/>
                <a:satOff val="0"/>
                <a:lumOff val="0"/>
                <a:alphaOff val="0"/>
                <a:tint val="98000"/>
                <a:satMod val="110000"/>
                <a:lumMod val="104000"/>
              </a:schemeClr>
            </a:gs>
            <a:gs pos="69000">
              <a:schemeClr val="lt1">
                <a:hueOff val="0"/>
                <a:satOff val="0"/>
                <a:lumOff val="0"/>
                <a:alphaOff val="0"/>
                <a:shade val="88000"/>
                <a:satMod val="130000"/>
                <a:lumMod val="92000"/>
              </a:schemeClr>
            </a:gs>
            <a:gs pos="100000">
              <a:schemeClr val="lt1">
                <a:hueOff val="0"/>
                <a:satOff val="0"/>
                <a:lumOff val="0"/>
                <a:alphaOff val="0"/>
                <a:shade val="78000"/>
                <a:satMod val="130000"/>
                <a:lumMod val="92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72390" tIns="72390" rIns="72390" bIns="72390" numCol="1" spcCol="1270" anchor="t" anchorCtr="0">
          <a:noAutofit/>
        </a:bodyPr>
        <a:lstStyle/>
        <a:p>
          <a:pPr lvl="0" algn="l" defTabSz="844550">
            <a:lnSpc>
              <a:spcPct val="90000"/>
            </a:lnSpc>
            <a:spcBef>
              <a:spcPct val="0"/>
            </a:spcBef>
            <a:spcAft>
              <a:spcPct val="35000"/>
            </a:spcAft>
          </a:pPr>
          <a:endParaRPr lang="es-ES" sz="1900" kern="1200" dirty="0"/>
        </a:p>
        <a:p>
          <a:pPr marL="114300" lvl="1" indent="-114300" algn="l" defTabSz="666750">
            <a:lnSpc>
              <a:spcPct val="90000"/>
            </a:lnSpc>
            <a:spcBef>
              <a:spcPct val="0"/>
            </a:spcBef>
            <a:spcAft>
              <a:spcPct val="15000"/>
            </a:spcAft>
            <a:buChar char="••"/>
          </a:pPr>
          <a:r>
            <a:rPr lang="es-EC" sz="1500" kern="1200" dirty="0" smtClean="0"/>
            <a:t>Se socializó en el auditórium del GAD Municipal, el programa de festividades por los 79 años de fundación del Cantón, donde asistieron diferentes representantes de Institución y Organizaciones (23 de julio de 2019)</a:t>
          </a:r>
          <a:endParaRPr lang="es-ES" sz="1500" kern="1200" dirty="0"/>
        </a:p>
        <a:p>
          <a:pPr marL="114300" lvl="1" indent="-114300" algn="l" defTabSz="666750">
            <a:lnSpc>
              <a:spcPct val="90000"/>
            </a:lnSpc>
            <a:spcBef>
              <a:spcPct val="0"/>
            </a:spcBef>
            <a:spcAft>
              <a:spcPct val="15000"/>
            </a:spcAft>
            <a:buChar char="••"/>
          </a:pPr>
          <a:r>
            <a:rPr lang="es-EC" sz="1500" kern="1200" dirty="0" smtClean="0"/>
            <a:t>Se autorizó al Alcalde a suscribir el contrato de comodato con Word Visión, a fin de que se entregue para el uso de oficinas que presten las facilidades para desarrollar la labor social que se ejecuta en el Cantón. (06 de agosto 2019)</a:t>
          </a:r>
          <a:endParaRPr lang="es-ES" sz="1500" kern="1200" dirty="0"/>
        </a:p>
      </dsp:txBody>
      <dsp:txXfrm>
        <a:off x="2470619" y="1862666"/>
        <a:ext cx="9035811" cy="1693333"/>
      </dsp:txXfrm>
    </dsp:sp>
    <dsp:sp modelId="{EFE44171-9BE6-4455-9E05-4300FE5CCA53}">
      <dsp:nvSpPr>
        <dsp:cNvPr id="0" name=""/>
        <dsp:cNvSpPr/>
      </dsp:nvSpPr>
      <dsp:spPr>
        <a:xfrm>
          <a:off x="169333" y="2032000"/>
          <a:ext cx="2301286" cy="1354666"/>
        </a:xfrm>
        <a:prstGeom prst="roundRect">
          <a:avLst>
            <a:gd name="adj" fmla="val 10000"/>
          </a:avLst>
        </a:prstGeom>
        <a:blipFill rotWithShape="1">
          <a:blip xmlns:r="http://schemas.openxmlformats.org/officeDocument/2006/relationships" r:embed="rId2" cstate="email">
            <a:extLst>
              <a:ext uri="{28A0092B-C50C-407E-A947-70E740481C1C}">
                <a14:useLocalDpi xmlns:a14="http://schemas.microsoft.com/office/drawing/2010/main"/>
              </a:ext>
            </a:extLst>
          </a:blip>
          <a:stretch>
            <a:fillRect/>
          </a:stretch>
        </a:blipFill>
        <a:ln>
          <a:noFill/>
        </a:ln>
        <a:effectLst/>
        <a:scene3d>
          <a:camera prst="orthographicFront"/>
          <a:lightRig rig="flat" dir="t"/>
        </a:scene3d>
        <a:sp3d z="127000" prstMaterial="plastic">
          <a:bevelT w="88900" h="88900"/>
          <a:bevelB w="88900" h="31750" prst="angle"/>
        </a:sp3d>
      </dsp:spPr>
      <dsp:style>
        <a:lnRef idx="0">
          <a:scrgbClr r="0" g="0" b="0"/>
        </a:lnRef>
        <a:fillRef idx="3">
          <a:scrgbClr r="0" g="0" b="0"/>
        </a:fillRef>
        <a:effectRef idx="2">
          <a:scrgbClr r="0" g="0" b="0"/>
        </a:effectRef>
        <a:fontRef idx="minor"/>
      </dsp:style>
    </dsp:sp>
    <dsp:sp modelId="{542F00AE-EE70-4806-815A-64B746A65CF4}">
      <dsp:nvSpPr>
        <dsp:cNvPr id="0" name=""/>
        <dsp:cNvSpPr/>
      </dsp:nvSpPr>
      <dsp:spPr>
        <a:xfrm>
          <a:off x="0" y="3725333"/>
          <a:ext cx="11506431" cy="1693333"/>
        </a:xfrm>
        <a:prstGeom prst="roundRect">
          <a:avLst>
            <a:gd name="adj" fmla="val 10000"/>
          </a:avLst>
        </a:prstGeom>
        <a:gradFill rotWithShape="0">
          <a:gsLst>
            <a:gs pos="0">
              <a:schemeClr val="lt1">
                <a:hueOff val="0"/>
                <a:satOff val="0"/>
                <a:lumOff val="0"/>
                <a:alphaOff val="0"/>
                <a:tint val="98000"/>
                <a:satMod val="110000"/>
                <a:lumMod val="104000"/>
              </a:schemeClr>
            </a:gs>
            <a:gs pos="69000">
              <a:schemeClr val="lt1">
                <a:hueOff val="0"/>
                <a:satOff val="0"/>
                <a:lumOff val="0"/>
                <a:alphaOff val="0"/>
                <a:shade val="88000"/>
                <a:satMod val="130000"/>
                <a:lumMod val="92000"/>
              </a:schemeClr>
            </a:gs>
            <a:gs pos="100000">
              <a:schemeClr val="lt1">
                <a:hueOff val="0"/>
                <a:satOff val="0"/>
                <a:lumOff val="0"/>
                <a:alphaOff val="0"/>
                <a:shade val="78000"/>
                <a:satMod val="130000"/>
                <a:lumMod val="92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72390" tIns="72390" rIns="72390" bIns="72390" numCol="1" spcCol="1270" anchor="t" anchorCtr="0">
          <a:noAutofit/>
        </a:bodyPr>
        <a:lstStyle/>
        <a:p>
          <a:pPr lvl="0" algn="l" defTabSz="844550">
            <a:lnSpc>
              <a:spcPct val="90000"/>
            </a:lnSpc>
            <a:spcBef>
              <a:spcPct val="0"/>
            </a:spcBef>
            <a:spcAft>
              <a:spcPct val="35000"/>
            </a:spcAft>
          </a:pPr>
          <a:endParaRPr lang="es-ES" sz="1900" kern="1200" dirty="0"/>
        </a:p>
        <a:p>
          <a:pPr marL="114300" lvl="1" indent="-114300" algn="l" defTabSz="666750">
            <a:lnSpc>
              <a:spcPct val="90000"/>
            </a:lnSpc>
            <a:spcBef>
              <a:spcPct val="0"/>
            </a:spcBef>
            <a:spcAft>
              <a:spcPct val="15000"/>
            </a:spcAft>
            <a:buChar char="••"/>
          </a:pPr>
          <a:r>
            <a:rPr lang="es-EC" sz="1500" kern="1200" dirty="0" smtClean="0"/>
            <a:t>Se autorizó al Señor Alcalde para que gestione y suscriba el Convenio de Purga de Mora Patronal con el Instituto Ecuatoriano de Seguridad Social. (3 de septiembre de 2019)</a:t>
          </a:r>
          <a:endParaRPr lang="es-ES" sz="1500" kern="1200" dirty="0"/>
        </a:p>
      </dsp:txBody>
      <dsp:txXfrm>
        <a:off x="2470619" y="3725333"/>
        <a:ext cx="9035811" cy="1693333"/>
      </dsp:txXfrm>
    </dsp:sp>
    <dsp:sp modelId="{94EEB26C-1E0D-4712-91C8-7F33D9E5F70F}">
      <dsp:nvSpPr>
        <dsp:cNvPr id="0" name=""/>
        <dsp:cNvSpPr/>
      </dsp:nvSpPr>
      <dsp:spPr>
        <a:xfrm>
          <a:off x="157297" y="3883531"/>
          <a:ext cx="2301286" cy="1354666"/>
        </a:xfrm>
        <a:prstGeom prst="roundRect">
          <a:avLst>
            <a:gd name="adj" fmla="val 10000"/>
          </a:avLst>
        </a:prstGeom>
        <a:blipFill rotWithShape="1">
          <a:blip xmlns:r="http://schemas.openxmlformats.org/officeDocument/2006/relationships" r:embed="rId3" cstate="email">
            <a:extLst>
              <a:ext uri="{28A0092B-C50C-407E-A947-70E740481C1C}">
                <a14:useLocalDpi xmlns:a14="http://schemas.microsoft.com/office/drawing/2010/main"/>
              </a:ext>
            </a:extLst>
          </a:blip>
          <a:stretch>
            <a:fillRect/>
          </a:stretch>
        </a:blipFill>
        <a:ln>
          <a:noFill/>
        </a:ln>
        <a:effectLst/>
        <a:scene3d>
          <a:camera prst="orthographicFront"/>
          <a:lightRig rig="flat" dir="t"/>
        </a:scene3d>
        <a:sp3d z="127000" prstMaterial="plastic">
          <a:bevelT w="88900" h="88900"/>
          <a:bevelB w="88900" h="31750" prst="angle"/>
        </a:sp3d>
      </dsp:spPr>
      <dsp:style>
        <a:lnRef idx="0">
          <a:scrgbClr r="0" g="0" b="0"/>
        </a:lnRef>
        <a:fillRef idx="3">
          <a:scrgbClr r="0" g="0" b="0"/>
        </a:fillRef>
        <a:effectRef idx="2">
          <a:scrgbClr r="0" g="0" b="0"/>
        </a:effectRef>
        <a:fontRef idx="minor"/>
      </dsp:style>
    </dsp:sp>
  </dsp:spTree>
</dsp:drawing>
</file>

<file path=ppt/diagrams/drawing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7150A74-6536-4C39-99F4-2E11CFAC58A4}">
      <dsp:nvSpPr>
        <dsp:cNvPr id="0" name=""/>
        <dsp:cNvSpPr/>
      </dsp:nvSpPr>
      <dsp:spPr>
        <a:xfrm rot="5400000">
          <a:off x="4780013" y="132434"/>
          <a:ext cx="1978726" cy="1721492"/>
        </a:xfrm>
        <a:prstGeom prst="hexagon">
          <a:avLst>
            <a:gd name="adj" fmla="val 25000"/>
            <a:gd name="vf" fmla="val 115470"/>
          </a:avLst>
        </a:prstGeom>
        <a:blipFill rotWithShape="0">
          <a:blip xmlns:r="http://schemas.openxmlformats.org/officeDocument/2006/relationships" r:embed="rId1" cstate="email">
            <a:extLst>
              <a:ext uri="{28A0092B-C50C-407E-A947-70E740481C1C}">
                <a14:useLocalDpi xmlns:a14="http://schemas.microsoft.com/office/drawing/2010/main"/>
              </a:ext>
            </a:extLst>
          </a:blip>
          <a:stretch>
            <a:fillRect/>
          </a:stretch>
        </a:blip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30480" rIns="30480" bIns="30480" numCol="1" spcCol="1270" anchor="ctr" anchorCtr="0">
          <a:noAutofit/>
        </a:bodyPr>
        <a:lstStyle/>
        <a:p>
          <a:pPr lvl="0" algn="ctr" defTabSz="355600">
            <a:lnSpc>
              <a:spcPct val="90000"/>
            </a:lnSpc>
            <a:spcBef>
              <a:spcPct val="0"/>
            </a:spcBef>
            <a:spcAft>
              <a:spcPct val="35000"/>
            </a:spcAft>
          </a:pPr>
          <a:r>
            <a:rPr lang="es-ES" sz="800" kern="1200" dirty="0" smtClean="0"/>
            <a:t>.</a:t>
          </a:r>
          <a:endParaRPr lang="es-ES" sz="800" kern="1200" dirty="0"/>
        </a:p>
      </dsp:txBody>
      <dsp:txXfrm rot="-5400000">
        <a:off x="5176896" y="312168"/>
        <a:ext cx="1184960" cy="1362024"/>
      </dsp:txXfrm>
    </dsp:sp>
    <dsp:sp modelId="{F7D5CB54-FA6E-4987-870C-3B8A5E1C3EB4}">
      <dsp:nvSpPr>
        <dsp:cNvPr id="0" name=""/>
        <dsp:cNvSpPr/>
      </dsp:nvSpPr>
      <dsp:spPr>
        <a:xfrm>
          <a:off x="7223341" y="3741821"/>
          <a:ext cx="3268002" cy="118723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0960" tIns="60960" rIns="60960" bIns="60960" numCol="1" spcCol="1270" anchor="ctr" anchorCtr="0">
          <a:noAutofit/>
        </a:bodyPr>
        <a:lstStyle/>
        <a:p>
          <a:pPr lvl="0" algn="l" defTabSz="711200">
            <a:lnSpc>
              <a:spcPct val="90000"/>
            </a:lnSpc>
            <a:spcBef>
              <a:spcPct val="0"/>
            </a:spcBef>
            <a:spcAft>
              <a:spcPct val="35000"/>
            </a:spcAft>
          </a:pPr>
          <a:r>
            <a:rPr lang="es-EC" sz="1600" kern="1200" dirty="0" smtClean="0"/>
            <a:t>Aprobación del Convenio con el Gobierno Provincial de Manabí para las disciplinas deportivas de futbol y básquetbol, el GAD Municipal apoyará en la disciplina de Taekwondo</a:t>
          </a:r>
          <a:endParaRPr lang="es-ES" sz="1600" kern="1200" dirty="0"/>
        </a:p>
      </dsp:txBody>
      <dsp:txXfrm>
        <a:off x="7223341" y="3741821"/>
        <a:ext cx="3268002" cy="1187236"/>
      </dsp:txXfrm>
    </dsp:sp>
    <dsp:sp modelId="{AE1CA262-87A3-4688-A29E-A220A8082913}">
      <dsp:nvSpPr>
        <dsp:cNvPr id="0" name=""/>
        <dsp:cNvSpPr/>
      </dsp:nvSpPr>
      <dsp:spPr>
        <a:xfrm rot="5400000">
          <a:off x="2920802" y="144464"/>
          <a:ext cx="1978726" cy="1721492"/>
        </a:xfrm>
        <a:prstGeom prst="hexagon">
          <a:avLst>
            <a:gd name="adj" fmla="val 25000"/>
            <a:gd name="vf" fmla="val 115470"/>
          </a:avLst>
        </a:prstGeom>
        <a:blipFill rotWithShape="0">
          <a:blip xmlns:r="http://schemas.openxmlformats.org/officeDocument/2006/relationships" r:embed="rId2" cstate="email">
            <a:extLst>
              <a:ext uri="{28A0092B-C50C-407E-A947-70E740481C1C}">
                <a14:useLocalDpi xmlns:a14="http://schemas.microsoft.com/office/drawing/2010/main"/>
              </a:ext>
            </a:extLst>
          </a:blip>
          <a:stretch>
            <a:fillRect/>
          </a:stretch>
        </a:blip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1600200">
            <a:lnSpc>
              <a:spcPct val="90000"/>
            </a:lnSpc>
            <a:spcBef>
              <a:spcPct val="0"/>
            </a:spcBef>
            <a:spcAft>
              <a:spcPct val="35000"/>
            </a:spcAft>
          </a:pPr>
          <a:endParaRPr lang="es-ES" sz="3600" kern="1200"/>
        </a:p>
      </dsp:txBody>
      <dsp:txXfrm rot="-5400000">
        <a:off x="3317685" y="324198"/>
        <a:ext cx="1184960" cy="1362024"/>
      </dsp:txXfrm>
    </dsp:sp>
    <dsp:sp modelId="{CEF30860-87BA-4712-B78F-7C914441F62C}">
      <dsp:nvSpPr>
        <dsp:cNvPr id="0" name=""/>
        <dsp:cNvSpPr/>
      </dsp:nvSpPr>
      <dsp:spPr>
        <a:xfrm rot="5400000">
          <a:off x="4111782" y="1811977"/>
          <a:ext cx="1978726" cy="1721492"/>
        </a:xfrm>
        <a:prstGeom prst="hexagon">
          <a:avLst>
            <a:gd name="adj" fmla="val 25000"/>
            <a:gd name="vf" fmla="val 115470"/>
          </a:avLst>
        </a:prstGeom>
        <a:blipFill rotWithShape="0">
          <a:blip xmlns:r="http://schemas.openxmlformats.org/officeDocument/2006/relationships" r:embed="rId3" cstate="email">
            <a:extLst>
              <a:ext uri="{28A0092B-C50C-407E-A947-70E740481C1C}">
                <a14:useLocalDpi xmlns:a14="http://schemas.microsoft.com/office/drawing/2010/main"/>
              </a:ext>
            </a:extLst>
          </a:blip>
          <a:stretch>
            <a:fillRect/>
          </a:stretch>
        </a:blip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 tIns="7620" rIns="7620" bIns="7620" numCol="1" spcCol="1270" anchor="ctr" anchorCtr="0">
          <a:noAutofit/>
        </a:bodyPr>
        <a:lstStyle/>
        <a:p>
          <a:pPr lvl="0" algn="ctr" defTabSz="88900">
            <a:lnSpc>
              <a:spcPct val="90000"/>
            </a:lnSpc>
            <a:spcBef>
              <a:spcPct val="0"/>
            </a:spcBef>
            <a:spcAft>
              <a:spcPct val="35000"/>
            </a:spcAft>
          </a:pPr>
          <a:r>
            <a:rPr lang="es-ES" sz="200" kern="1200" dirty="0" smtClean="0"/>
            <a:t>.</a:t>
          </a:r>
          <a:endParaRPr lang="es-ES" sz="200" kern="1200" dirty="0"/>
        </a:p>
      </dsp:txBody>
      <dsp:txXfrm rot="-5400000">
        <a:off x="4508665" y="1991711"/>
        <a:ext cx="1184960" cy="1362024"/>
      </dsp:txXfrm>
    </dsp:sp>
    <dsp:sp modelId="{BF18ACAB-B18C-4E43-BD10-6802533D6753}">
      <dsp:nvSpPr>
        <dsp:cNvPr id="0" name=""/>
        <dsp:cNvSpPr/>
      </dsp:nvSpPr>
      <dsp:spPr>
        <a:xfrm>
          <a:off x="2032140" y="2079105"/>
          <a:ext cx="2137024" cy="118723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2390" tIns="72390" rIns="72390" bIns="72390" numCol="1" spcCol="1270" anchor="ctr" anchorCtr="0">
          <a:noAutofit/>
        </a:bodyPr>
        <a:lstStyle/>
        <a:p>
          <a:pPr lvl="0" algn="r" defTabSz="844550">
            <a:lnSpc>
              <a:spcPct val="90000"/>
            </a:lnSpc>
            <a:spcBef>
              <a:spcPct val="0"/>
            </a:spcBef>
            <a:spcAft>
              <a:spcPct val="35000"/>
            </a:spcAft>
          </a:pPr>
          <a:r>
            <a:rPr lang="es-EC" sz="1900" kern="1200" dirty="0" smtClean="0"/>
            <a:t>Apoyo diferentes competencias deportivas del Cantón.</a:t>
          </a:r>
          <a:endParaRPr lang="es-ES" sz="1900" kern="1200" dirty="0"/>
        </a:p>
      </dsp:txBody>
      <dsp:txXfrm>
        <a:off x="2032140" y="2079105"/>
        <a:ext cx="2137024" cy="1187236"/>
      </dsp:txXfrm>
    </dsp:sp>
    <dsp:sp modelId="{E412A3EA-BCDC-442B-BEB7-E70C0FA9D31A}">
      <dsp:nvSpPr>
        <dsp:cNvPr id="0" name=""/>
        <dsp:cNvSpPr/>
      </dsp:nvSpPr>
      <dsp:spPr>
        <a:xfrm rot="5400000">
          <a:off x="5970993" y="1811977"/>
          <a:ext cx="1978726" cy="1721492"/>
        </a:xfrm>
        <a:prstGeom prst="hexagon">
          <a:avLst>
            <a:gd name="adj" fmla="val 25000"/>
            <a:gd name="vf" fmla="val 115470"/>
          </a:avLst>
        </a:prstGeom>
        <a:blipFill rotWithShape="0">
          <a:blip xmlns:r="http://schemas.openxmlformats.org/officeDocument/2006/relationships" r:embed="rId4" cstate="email">
            <a:extLst>
              <a:ext uri="{28A0092B-C50C-407E-A947-70E740481C1C}">
                <a14:useLocalDpi xmlns:a14="http://schemas.microsoft.com/office/drawing/2010/main"/>
              </a:ext>
            </a:extLst>
          </a:blip>
          <a:stretch>
            <a:fillRect/>
          </a:stretch>
        </a:blip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1600200">
            <a:lnSpc>
              <a:spcPct val="90000"/>
            </a:lnSpc>
            <a:spcBef>
              <a:spcPct val="0"/>
            </a:spcBef>
            <a:spcAft>
              <a:spcPct val="35000"/>
            </a:spcAft>
          </a:pPr>
          <a:endParaRPr lang="es-ES" sz="3600" kern="1200"/>
        </a:p>
      </dsp:txBody>
      <dsp:txXfrm rot="-5400000">
        <a:off x="6367876" y="1991711"/>
        <a:ext cx="1184960" cy="1362024"/>
      </dsp:txXfrm>
    </dsp:sp>
    <dsp:sp modelId="{427EFDE3-285D-4943-964A-11819AB63319}">
      <dsp:nvSpPr>
        <dsp:cNvPr id="0" name=""/>
        <dsp:cNvSpPr/>
      </dsp:nvSpPr>
      <dsp:spPr>
        <a:xfrm rot="5400000">
          <a:off x="5044949" y="3491520"/>
          <a:ext cx="1978726" cy="1721492"/>
        </a:xfrm>
        <a:prstGeom prst="hexagon">
          <a:avLst>
            <a:gd name="adj" fmla="val 25000"/>
            <a:gd name="vf" fmla="val 115470"/>
          </a:avLst>
        </a:prstGeom>
        <a:blipFill rotWithShape="0">
          <a:blip xmlns:r="http://schemas.openxmlformats.org/officeDocument/2006/relationships" r:embed="rId5" cstate="email">
            <a:extLst>
              <a:ext uri="{28A0092B-C50C-407E-A947-70E740481C1C}">
                <a14:useLocalDpi xmlns:a14="http://schemas.microsoft.com/office/drawing/2010/main"/>
              </a:ext>
            </a:extLst>
          </a:blip>
          <a:stretch>
            <a:fillRect/>
          </a:stretch>
        </a:blip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 tIns="7620" rIns="7620" bIns="7620" numCol="1" spcCol="1270" anchor="ctr" anchorCtr="0">
          <a:noAutofit/>
        </a:bodyPr>
        <a:lstStyle/>
        <a:p>
          <a:pPr lvl="0" algn="ctr" defTabSz="88900">
            <a:lnSpc>
              <a:spcPct val="90000"/>
            </a:lnSpc>
            <a:spcBef>
              <a:spcPct val="0"/>
            </a:spcBef>
            <a:spcAft>
              <a:spcPct val="35000"/>
            </a:spcAft>
          </a:pPr>
          <a:r>
            <a:rPr lang="es-ES" sz="200" kern="1200" dirty="0" smtClean="0"/>
            <a:t>.</a:t>
          </a:r>
          <a:endParaRPr lang="es-ES" sz="200" kern="1200" dirty="0"/>
        </a:p>
      </dsp:txBody>
      <dsp:txXfrm rot="-5400000">
        <a:off x="5441832" y="3671254"/>
        <a:ext cx="1184960" cy="1362024"/>
      </dsp:txXfrm>
    </dsp:sp>
    <dsp:sp modelId="{7F1390A1-BEBF-4840-8814-FDAD61C74F73}">
      <dsp:nvSpPr>
        <dsp:cNvPr id="0" name=""/>
        <dsp:cNvSpPr/>
      </dsp:nvSpPr>
      <dsp:spPr>
        <a:xfrm>
          <a:off x="6947297" y="3758648"/>
          <a:ext cx="2208259" cy="1187236"/>
        </a:xfrm>
        <a:prstGeom prst="rect">
          <a:avLst/>
        </a:prstGeom>
        <a:noFill/>
        <a:ln>
          <a:noFill/>
        </a:ln>
        <a:effectLst/>
      </dsp:spPr>
      <dsp:style>
        <a:lnRef idx="0">
          <a:scrgbClr r="0" g="0" b="0"/>
        </a:lnRef>
        <a:fillRef idx="0">
          <a:scrgbClr r="0" g="0" b="0"/>
        </a:fillRef>
        <a:effectRef idx="0">
          <a:scrgbClr r="0" g="0" b="0"/>
        </a:effectRef>
        <a:fontRef idx="minor"/>
      </dsp:style>
    </dsp:sp>
    <dsp:sp modelId="{B2CF8BBB-B4AC-4A9D-BEE9-60E85B867916}">
      <dsp:nvSpPr>
        <dsp:cNvPr id="0" name=""/>
        <dsp:cNvSpPr/>
      </dsp:nvSpPr>
      <dsp:spPr>
        <a:xfrm rot="5400000">
          <a:off x="3185737" y="3491520"/>
          <a:ext cx="1978726" cy="1721492"/>
        </a:xfrm>
        <a:prstGeom prst="hexagon">
          <a:avLst>
            <a:gd name="adj" fmla="val 25000"/>
            <a:gd name="vf" fmla="val 115470"/>
          </a:avLst>
        </a:prstGeom>
        <a:blipFill rotWithShape="0">
          <a:blip xmlns:r="http://schemas.openxmlformats.org/officeDocument/2006/relationships" r:embed="rId6" cstate="email">
            <a:extLst>
              <a:ext uri="{28A0092B-C50C-407E-A947-70E740481C1C}">
                <a14:useLocalDpi xmlns:a14="http://schemas.microsoft.com/office/drawing/2010/main"/>
              </a:ext>
            </a:extLst>
          </a:blip>
          <a:stretch>
            <a:fillRect/>
          </a:stretch>
        </a:blip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1600200">
            <a:lnSpc>
              <a:spcPct val="90000"/>
            </a:lnSpc>
            <a:spcBef>
              <a:spcPct val="0"/>
            </a:spcBef>
            <a:spcAft>
              <a:spcPct val="35000"/>
            </a:spcAft>
          </a:pPr>
          <a:endParaRPr lang="es-ES" sz="3600" kern="1200"/>
        </a:p>
      </dsp:txBody>
      <dsp:txXfrm rot="-5400000">
        <a:off x="3582620" y="3671254"/>
        <a:ext cx="1184960" cy="1362024"/>
      </dsp:txXfrm>
    </dsp:sp>
  </dsp:spTree>
</dsp:drawing>
</file>

<file path=ppt/diagrams/layout1.xml><?xml version="1.0" encoding="utf-8"?>
<dgm:layoutDef xmlns:dgm="http://schemas.openxmlformats.org/drawingml/2006/diagram" xmlns:a="http://schemas.openxmlformats.org/drawingml/2006/main" uniqueId="urn:microsoft.com/office/officeart/2009/3/layout/FramedTextPicture">
  <dgm:title val=""/>
  <dgm:desc val=""/>
  <dgm:catLst>
    <dgm:cat type="picture" pri="20000"/>
    <dgm:cat type="pictureconvert" pri="20000"/>
  </dgm:catLst>
  <dgm:sampData>
    <dgm:dataModel>
      <dgm:ptLst>
        <dgm:pt modelId="0" type="doc"/>
        <dgm:pt modelId="10">
          <dgm:prSet phldr="1"/>
        </dgm:pt>
      </dgm:ptLst>
      <dgm:cxnLst>
        <dgm:cxn modelId="20" srcId="0" destId="10" srcOrd="0" destOrd="0"/>
      </dgm:cxnLst>
      <dgm:bg/>
      <dgm:whole/>
    </dgm:dataModel>
  </dgm:sampData>
  <dgm:styleData>
    <dgm:dataModel>
      <dgm:ptLst>
        <dgm:pt modelId="0" type="doc"/>
        <dgm:pt modelId="10">
          <dgm:prSet phldr="1"/>
        </dgm:pt>
      </dgm:ptLst>
      <dgm:cxnLst>
        <dgm:cxn modelId="20" srcId="0" destId="10" srcOrd="0" destOrd="0"/>
      </dgm:cxnLst>
      <dgm:bg/>
      <dgm:whole/>
    </dgm:dataModel>
  </dgm:styleData>
  <dgm:clrData>
    <dgm:dataModel>
      <dgm:ptLst>
        <dgm:pt modelId="0" type="doc"/>
        <dgm:pt modelId="10">
          <dgm:prSet phldr="1"/>
        </dgm:pt>
      </dgm:ptLst>
      <dgm:cxnLst>
        <dgm:cxn modelId="20" srcId="0" destId="10" srcOrd="0" destOrd="0"/>
      </dgm:cxnLst>
      <dgm:bg/>
      <dgm:whole/>
    </dgm:dataModel>
  </dgm:clrData>
  <dgm:layoutNode name="Name0">
    <dgm:varLst>
      <dgm:chMax/>
      <dgm:chPref/>
      <dgm:dir/>
    </dgm:varLst>
    <dgm:choose name="Name1">
      <dgm:if name="Name2" func="var" arg="dir" op="equ" val="norm">
        <dgm:alg type="snake">
          <dgm:param type="grDir" val="tL"/>
          <dgm:param type="off" val="ctr"/>
        </dgm:alg>
      </dgm:if>
      <dgm:else name="Name3">
        <dgm:alg type="snake">
          <dgm:param type="grDir" val="tR"/>
          <dgm:param type="off" val="ctr"/>
        </dgm:alg>
      </dgm:else>
    </dgm:choose>
    <dgm:shape xmlns:r="http://schemas.openxmlformats.org/officeDocument/2006/relationships" r:blip="">
      <dgm:adjLst/>
    </dgm:shape>
    <dgm:constrLst>
      <dgm:constr type="w" for="ch" forName="composite" refType="w"/>
      <dgm:constr type="h" for="ch" forName="composite" refType="h"/>
      <dgm:constr type="primFontSz" for="des" ptType="node" op="equ" val="65"/>
      <dgm:constr type="sp" refType="w" refFor="ch" refForName="composite" op="equ" fact="0.1"/>
      <dgm:constr type="w" for="ch" forName="sibTrans" refType="w" refFor="ch" refForName="composite" op="equ" fact="0.1"/>
      <dgm:constr type="h" for="ch" forName="sibTrans" refType="w" refFor="ch" refForName="sibTrans" op="equ"/>
    </dgm:constrLst>
    <dgm:forEach name="nodesForEach" axis="ch" ptType="node">
      <dgm:layoutNode name="composite">
        <dgm:varLst>
          <dgm:chMax/>
          <dgm:chPref/>
        </dgm:varLst>
        <dgm:alg type="composite">
          <dgm:param type="ar" val="1.5179"/>
        </dgm:alg>
        <dgm:shape xmlns:r="http://schemas.openxmlformats.org/officeDocument/2006/relationships" r:blip="">
          <dgm:adjLst/>
        </dgm:shape>
        <dgm:choose name="Name4">
          <dgm:if name="Name5" func="var" arg="dir" op="equ" val="norm">
            <dgm:constrLst>
              <dgm:constr type="l" for="ch" forName="Image" refType="w" fact="0"/>
              <dgm:constr type="t" for="ch" forName="Image" refType="h" fact="0"/>
              <dgm:constr type="w" for="ch" forName="Image" refType="w" fact="0.3856"/>
              <dgm:constr type="h" for="ch" forName="Image" refType="h" fact="0.3902"/>
              <dgm:constr type="l" for="ch" forName="ParentText" refType="w" fact="0.4017"/>
              <dgm:constr type="t" for="ch" forName="ParentText" refType="h" fact="0.4146"/>
              <dgm:constr type="w" for="ch" forName="ParentText" refType="w" fact="0.5463"/>
              <dgm:constr type="h" for="ch" forName="ParentText" refType="h" fact="0.5122"/>
              <dgm:constr type="l" for="ch" forName="tlFrame" refType="w" fact="0.3535"/>
              <dgm:constr type="t" for="ch" forName="tlFrame" refType="h" fact="0.3415"/>
              <dgm:constr type="w" for="ch" forName="tlFrame" refType="w" fact="0.1312"/>
              <dgm:constr type="h" for="ch" forName="tlFrame" refType="h" fact="0.1992"/>
              <dgm:constr type="l" for="ch" forName="trFrame" refType="w" fact="0.8688"/>
              <dgm:constr type="t" for="ch" forName="trFrame" refType="h" fact="0.3415"/>
              <dgm:constr type="w" for="ch" forName="trFrame" refType="w" fact="0.1312"/>
              <dgm:constr type="h" for="ch" forName="trFrame" refType="h" fact="0.1992"/>
              <dgm:constr type="l" for="ch" forName="blFrame" refType="w" fact="0.3535"/>
              <dgm:constr type="t" for="ch" forName="blFrame" refType="h" fact="0.8008"/>
              <dgm:constr type="w" for="ch" forName="blFrame" refType="w" fact="0.1312"/>
              <dgm:constr type="h" for="ch" forName="blFrame" refType="h" fact="0.1992"/>
              <dgm:constr type="l" for="ch" forName="brFrame" refType="w" fact="0.8688"/>
              <dgm:constr type="t" for="ch" forName="brFrame" refType="h" fact="0.8008"/>
              <dgm:constr type="w" for="ch" forName="brFrame" refType="w" fact="0.1312"/>
              <dgm:constr type="h" for="ch" forName="brFrame" refType="h" fact="0.1992"/>
            </dgm:constrLst>
          </dgm:if>
          <dgm:else name="Name6">
            <dgm:constrLst>
              <dgm:constr type="l" for="ch" forName="Image" refType="w" fact="0.6144"/>
              <dgm:constr type="t" for="ch" forName="Image" refType="h" fact="0"/>
              <dgm:constr type="w" for="ch" forName="Image" refType="w" fact="0.3856"/>
              <dgm:constr type="h" for="ch" forName="Image" refType="h" fact="0.3902"/>
              <dgm:constr type="l" for="ch" forName="ParentText" refType="w" fact="0.0482"/>
              <dgm:constr type="t" for="ch" forName="ParentText" refType="h" fact="0.4146"/>
              <dgm:constr type="w" for="ch" forName="ParentText" refType="w" fact="0.5463"/>
              <dgm:constr type="h" for="ch" forName="ParentText" refType="h" fact="0.5122"/>
              <dgm:constr type="l" for="ch" forName="tlFrame" refType="w" fact="0"/>
              <dgm:constr type="t" for="ch" forName="tlFrame" refType="h" fact="0.3415"/>
              <dgm:constr type="w" for="ch" forName="tlFrame" refType="w" fact="0.1312"/>
              <dgm:constr type="h" for="ch" forName="tlFrame" refType="h" fact="0.1992"/>
              <dgm:constr type="l" for="ch" forName="trFrame" refType="w" fact="0.5153"/>
              <dgm:constr type="t" for="ch" forName="trFrame" refType="h" fact="0.3415"/>
              <dgm:constr type="w" for="ch" forName="trFrame" refType="w" fact="0.1312"/>
              <dgm:constr type="h" for="ch" forName="trFrame" refType="h" fact="0.1992"/>
              <dgm:constr type="l" for="ch" forName="blFrame" refType="w" fact="0"/>
              <dgm:constr type="t" for="ch" forName="blFrame" refType="h" fact="0.8008"/>
              <dgm:constr type="w" for="ch" forName="blFrame" refType="w" fact="0.1312"/>
              <dgm:constr type="h" for="ch" forName="blFrame" refType="h" fact="0.1992"/>
              <dgm:constr type="l" for="ch" forName="brFrame" refType="w" fact="0.5153"/>
              <dgm:constr type="t" for="ch" forName="brFrame" refType="h" fact="0.8008"/>
              <dgm:constr type="w" for="ch" forName="brFrame" refType="w" fact="0.1312"/>
              <dgm:constr type="h" for="ch" forName="brFrame" refType="h" fact="0.1992"/>
            </dgm:constrLst>
          </dgm:else>
        </dgm:choose>
        <dgm:layoutNode name="Image" styleLbl="bgImgPlace1">
          <dgm:alg type="sp"/>
          <dgm:shape xmlns:r="http://schemas.openxmlformats.org/officeDocument/2006/relationships" type="rect" r:blip="" blipPhldr="1">
            <dgm:adjLst/>
          </dgm:shape>
          <dgm:presOf/>
        </dgm:layoutNode>
        <dgm:layoutNode name="ParentText" styleLbl="revTx">
          <dgm:varLst>
            <dgm:chMax val="0"/>
            <dgm:chPref val="0"/>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lFrame" styleLbl="node1">
          <dgm:alg type="sp"/>
          <dgm:shape xmlns:r="http://schemas.openxmlformats.org/officeDocument/2006/relationships" type="halfFrame" r:blip="">
            <dgm:adjLst>
              <dgm:adj idx="1" val="0.2577"/>
              <dgm:adj idx="2" val="0.2577"/>
            </dgm:adjLst>
          </dgm:shape>
          <dgm:presOf/>
        </dgm:layoutNode>
        <dgm:layoutNode name="trFrame" styleLbl="node1">
          <dgm:alg type="sp"/>
          <dgm:shape xmlns:r="http://schemas.openxmlformats.org/officeDocument/2006/relationships" rot="90" type="halfFrame" r:blip="">
            <dgm:adjLst>
              <dgm:adj idx="1" val="0.2577"/>
              <dgm:adj idx="2" val="0.2577"/>
            </dgm:adjLst>
          </dgm:shape>
          <dgm:presOf/>
        </dgm:layoutNode>
        <dgm:layoutNode name="blFrame" styleLbl="node1">
          <dgm:alg type="sp"/>
          <dgm:shape xmlns:r="http://schemas.openxmlformats.org/officeDocument/2006/relationships" rot="270" type="halfFrame" r:blip="">
            <dgm:adjLst>
              <dgm:adj idx="1" val="0.2577"/>
              <dgm:adj idx="2" val="0.2577"/>
            </dgm:adjLst>
          </dgm:shape>
          <dgm:presOf/>
        </dgm:layoutNode>
        <dgm:layoutNode name="brFrame" styleLbl="node1">
          <dgm:alg type="sp"/>
          <dgm:shape xmlns:r="http://schemas.openxmlformats.org/officeDocument/2006/relationships" rot="180" type="halfFrame" r:blip="">
            <dgm:adjLst>
              <dgm:adj idx="1" val="0.2577"/>
              <dgm:adj idx="2" val="0.2577"/>
            </dgm:adjLst>
          </dgm:shape>
          <dgm:presOf/>
        </dgm:layoutNode>
      </dgm:layoutNode>
      <dgm:forEach name="sibTransForEach" axis="followSib" ptType="sibTrans" cnt="1">
        <dgm:layoutNode name="sibTrans">
          <dgm:alg type="sp"/>
          <dgm:shape xmlns:r="http://schemas.openxmlformats.org/officeDocument/2006/relationships" r:blip="">
            <dgm:adjLst/>
          </dgm:shape>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9/3/layout/FramedTextPicture">
  <dgm:title val=""/>
  <dgm:desc val=""/>
  <dgm:catLst>
    <dgm:cat type="picture" pri="20000"/>
    <dgm:cat type="pictureconvert" pri="20000"/>
  </dgm:catLst>
  <dgm:sampData>
    <dgm:dataModel>
      <dgm:ptLst>
        <dgm:pt modelId="0" type="doc"/>
        <dgm:pt modelId="10">
          <dgm:prSet phldr="1"/>
        </dgm:pt>
      </dgm:ptLst>
      <dgm:cxnLst>
        <dgm:cxn modelId="20" srcId="0" destId="10" srcOrd="0" destOrd="0"/>
      </dgm:cxnLst>
      <dgm:bg/>
      <dgm:whole/>
    </dgm:dataModel>
  </dgm:sampData>
  <dgm:styleData>
    <dgm:dataModel>
      <dgm:ptLst>
        <dgm:pt modelId="0" type="doc"/>
        <dgm:pt modelId="10">
          <dgm:prSet phldr="1"/>
        </dgm:pt>
      </dgm:ptLst>
      <dgm:cxnLst>
        <dgm:cxn modelId="20" srcId="0" destId="10" srcOrd="0" destOrd="0"/>
      </dgm:cxnLst>
      <dgm:bg/>
      <dgm:whole/>
    </dgm:dataModel>
  </dgm:styleData>
  <dgm:clrData>
    <dgm:dataModel>
      <dgm:ptLst>
        <dgm:pt modelId="0" type="doc"/>
        <dgm:pt modelId="10">
          <dgm:prSet phldr="1"/>
        </dgm:pt>
      </dgm:ptLst>
      <dgm:cxnLst>
        <dgm:cxn modelId="20" srcId="0" destId="10" srcOrd="0" destOrd="0"/>
      </dgm:cxnLst>
      <dgm:bg/>
      <dgm:whole/>
    </dgm:dataModel>
  </dgm:clrData>
  <dgm:layoutNode name="Name0">
    <dgm:varLst>
      <dgm:chMax/>
      <dgm:chPref/>
      <dgm:dir/>
    </dgm:varLst>
    <dgm:choose name="Name1">
      <dgm:if name="Name2" func="var" arg="dir" op="equ" val="norm">
        <dgm:alg type="snake">
          <dgm:param type="grDir" val="tL"/>
          <dgm:param type="off" val="ctr"/>
        </dgm:alg>
      </dgm:if>
      <dgm:else name="Name3">
        <dgm:alg type="snake">
          <dgm:param type="grDir" val="tR"/>
          <dgm:param type="off" val="ctr"/>
        </dgm:alg>
      </dgm:else>
    </dgm:choose>
    <dgm:shape xmlns:r="http://schemas.openxmlformats.org/officeDocument/2006/relationships" r:blip="">
      <dgm:adjLst/>
    </dgm:shape>
    <dgm:constrLst>
      <dgm:constr type="w" for="ch" forName="composite" refType="w"/>
      <dgm:constr type="h" for="ch" forName="composite" refType="h"/>
      <dgm:constr type="primFontSz" for="des" ptType="node" op="equ" val="65"/>
      <dgm:constr type="sp" refType="w" refFor="ch" refForName="composite" op="equ" fact="0.1"/>
      <dgm:constr type="w" for="ch" forName="sibTrans" refType="w" refFor="ch" refForName="composite" op="equ" fact="0.1"/>
      <dgm:constr type="h" for="ch" forName="sibTrans" refType="w" refFor="ch" refForName="sibTrans" op="equ"/>
    </dgm:constrLst>
    <dgm:forEach name="nodesForEach" axis="ch" ptType="node">
      <dgm:layoutNode name="composite">
        <dgm:varLst>
          <dgm:chMax/>
          <dgm:chPref/>
        </dgm:varLst>
        <dgm:alg type="composite">
          <dgm:param type="ar" val="1.5179"/>
        </dgm:alg>
        <dgm:shape xmlns:r="http://schemas.openxmlformats.org/officeDocument/2006/relationships" r:blip="">
          <dgm:adjLst/>
        </dgm:shape>
        <dgm:choose name="Name4">
          <dgm:if name="Name5" func="var" arg="dir" op="equ" val="norm">
            <dgm:constrLst>
              <dgm:constr type="l" for="ch" forName="Image" refType="w" fact="0"/>
              <dgm:constr type="t" for="ch" forName="Image" refType="h" fact="0"/>
              <dgm:constr type="w" for="ch" forName="Image" refType="w" fact="0.3856"/>
              <dgm:constr type="h" for="ch" forName="Image" refType="h" fact="0.3902"/>
              <dgm:constr type="l" for="ch" forName="ParentText" refType="w" fact="0.4017"/>
              <dgm:constr type="t" for="ch" forName="ParentText" refType="h" fact="0.4146"/>
              <dgm:constr type="w" for="ch" forName="ParentText" refType="w" fact="0.5463"/>
              <dgm:constr type="h" for="ch" forName="ParentText" refType="h" fact="0.5122"/>
              <dgm:constr type="l" for="ch" forName="tlFrame" refType="w" fact="0.3535"/>
              <dgm:constr type="t" for="ch" forName="tlFrame" refType="h" fact="0.3415"/>
              <dgm:constr type="w" for="ch" forName="tlFrame" refType="w" fact="0.1312"/>
              <dgm:constr type="h" for="ch" forName="tlFrame" refType="h" fact="0.1992"/>
              <dgm:constr type="l" for="ch" forName="trFrame" refType="w" fact="0.8688"/>
              <dgm:constr type="t" for="ch" forName="trFrame" refType="h" fact="0.3415"/>
              <dgm:constr type="w" for="ch" forName="trFrame" refType="w" fact="0.1312"/>
              <dgm:constr type="h" for="ch" forName="trFrame" refType="h" fact="0.1992"/>
              <dgm:constr type="l" for="ch" forName="blFrame" refType="w" fact="0.3535"/>
              <dgm:constr type="t" for="ch" forName="blFrame" refType="h" fact="0.8008"/>
              <dgm:constr type="w" for="ch" forName="blFrame" refType="w" fact="0.1312"/>
              <dgm:constr type="h" for="ch" forName="blFrame" refType="h" fact="0.1992"/>
              <dgm:constr type="l" for="ch" forName="brFrame" refType="w" fact="0.8688"/>
              <dgm:constr type="t" for="ch" forName="brFrame" refType="h" fact="0.8008"/>
              <dgm:constr type="w" for="ch" forName="brFrame" refType="w" fact="0.1312"/>
              <dgm:constr type="h" for="ch" forName="brFrame" refType="h" fact="0.1992"/>
            </dgm:constrLst>
          </dgm:if>
          <dgm:else name="Name6">
            <dgm:constrLst>
              <dgm:constr type="l" for="ch" forName="Image" refType="w" fact="0.6144"/>
              <dgm:constr type="t" for="ch" forName="Image" refType="h" fact="0"/>
              <dgm:constr type="w" for="ch" forName="Image" refType="w" fact="0.3856"/>
              <dgm:constr type="h" for="ch" forName="Image" refType="h" fact="0.3902"/>
              <dgm:constr type="l" for="ch" forName="ParentText" refType="w" fact="0.0482"/>
              <dgm:constr type="t" for="ch" forName="ParentText" refType="h" fact="0.4146"/>
              <dgm:constr type="w" for="ch" forName="ParentText" refType="w" fact="0.5463"/>
              <dgm:constr type="h" for="ch" forName="ParentText" refType="h" fact="0.5122"/>
              <dgm:constr type="l" for="ch" forName="tlFrame" refType="w" fact="0"/>
              <dgm:constr type="t" for="ch" forName="tlFrame" refType="h" fact="0.3415"/>
              <dgm:constr type="w" for="ch" forName="tlFrame" refType="w" fact="0.1312"/>
              <dgm:constr type="h" for="ch" forName="tlFrame" refType="h" fact="0.1992"/>
              <dgm:constr type="l" for="ch" forName="trFrame" refType="w" fact="0.5153"/>
              <dgm:constr type="t" for="ch" forName="trFrame" refType="h" fact="0.3415"/>
              <dgm:constr type="w" for="ch" forName="trFrame" refType="w" fact="0.1312"/>
              <dgm:constr type="h" for="ch" forName="trFrame" refType="h" fact="0.1992"/>
              <dgm:constr type="l" for="ch" forName="blFrame" refType="w" fact="0"/>
              <dgm:constr type="t" for="ch" forName="blFrame" refType="h" fact="0.8008"/>
              <dgm:constr type="w" for="ch" forName="blFrame" refType="w" fact="0.1312"/>
              <dgm:constr type="h" for="ch" forName="blFrame" refType="h" fact="0.1992"/>
              <dgm:constr type="l" for="ch" forName="brFrame" refType="w" fact="0.5153"/>
              <dgm:constr type="t" for="ch" forName="brFrame" refType="h" fact="0.8008"/>
              <dgm:constr type="w" for="ch" forName="brFrame" refType="w" fact="0.1312"/>
              <dgm:constr type="h" for="ch" forName="brFrame" refType="h" fact="0.1992"/>
            </dgm:constrLst>
          </dgm:else>
        </dgm:choose>
        <dgm:layoutNode name="Image" styleLbl="bgImgPlace1">
          <dgm:alg type="sp"/>
          <dgm:shape xmlns:r="http://schemas.openxmlformats.org/officeDocument/2006/relationships" type="rect" r:blip="" blipPhldr="1">
            <dgm:adjLst/>
          </dgm:shape>
          <dgm:presOf/>
        </dgm:layoutNode>
        <dgm:layoutNode name="ParentText" styleLbl="revTx">
          <dgm:varLst>
            <dgm:chMax val="0"/>
            <dgm:chPref val="0"/>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lFrame" styleLbl="node1">
          <dgm:alg type="sp"/>
          <dgm:shape xmlns:r="http://schemas.openxmlformats.org/officeDocument/2006/relationships" type="halfFrame" r:blip="">
            <dgm:adjLst>
              <dgm:adj idx="1" val="0.2577"/>
              <dgm:adj idx="2" val="0.2577"/>
            </dgm:adjLst>
          </dgm:shape>
          <dgm:presOf/>
        </dgm:layoutNode>
        <dgm:layoutNode name="trFrame" styleLbl="node1">
          <dgm:alg type="sp"/>
          <dgm:shape xmlns:r="http://schemas.openxmlformats.org/officeDocument/2006/relationships" rot="90" type="halfFrame" r:blip="">
            <dgm:adjLst>
              <dgm:adj idx="1" val="0.2577"/>
              <dgm:adj idx="2" val="0.2577"/>
            </dgm:adjLst>
          </dgm:shape>
          <dgm:presOf/>
        </dgm:layoutNode>
        <dgm:layoutNode name="blFrame" styleLbl="node1">
          <dgm:alg type="sp"/>
          <dgm:shape xmlns:r="http://schemas.openxmlformats.org/officeDocument/2006/relationships" rot="270" type="halfFrame" r:blip="">
            <dgm:adjLst>
              <dgm:adj idx="1" val="0.2577"/>
              <dgm:adj idx="2" val="0.2577"/>
            </dgm:adjLst>
          </dgm:shape>
          <dgm:presOf/>
        </dgm:layoutNode>
        <dgm:layoutNode name="brFrame" styleLbl="node1">
          <dgm:alg type="sp"/>
          <dgm:shape xmlns:r="http://schemas.openxmlformats.org/officeDocument/2006/relationships" rot="180" type="halfFrame" r:blip="">
            <dgm:adjLst>
              <dgm:adj idx="1" val="0.2577"/>
              <dgm:adj idx="2" val="0.2577"/>
            </dgm:adjLst>
          </dgm:shape>
          <dgm:presOf/>
        </dgm:layoutNode>
      </dgm:layoutNode>
      <dgm:forEach name="sibTransForEach" axis="followSib" ptType="sibTrans" cnt="1">
        <dgm:layoutNode name="sibTrans">
          <dgm:alg type="sp"/>
          <dgm:shape xmlns:r="http://schemas.openxmlformats.org/officeDocument/2006/relationships" r:blip="">
            <dgm:adjLst/>
          </dgm:shape>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9/3/layout/FramedTextPicture">
  <dgm:title val=""/>
  <dgm:desc val=""/>
  <dgm:catLst>
    <dgm:cat type="picture" pri="20000"/>
    <dgm:cat type="pictureconvert" pri="20000"/>
  </dgm:catLst>
  <dgm:sampData>
    <dgm:dataModel>
      <dgm:ptLst>
        <dgm:pt modelId="0" type="doc"/>
        <dgm:pt modelId="10">
          <dgm:prSet phldr="1"/>
        </dgm:pt>
      </dgm:ptLst>
      <dgm:cxnLst>
        <dgm:cxn modelId="20" srcId="0" destId="10" srcOrd="0" destOrd="0"/>
      </dgm:cxnLst>
      <dgm:bg/>
      <dgm:whole/>
    </dgm:dataModel>
  </dgm:sampData>
  <dgm:styleData>
    <dgm:dataModel>
      <dgm:ptLst>
        <dgm:pt modelId="0" type="doc"/>
        <dgm:pt modelId="10">
          <dgm:prSet phldr="1"/>
        </dgm:pt>
      </dgm:ptLst>
      <dgm:cxnLst>
        <dgm:cxn modelId="20" srcId="0" destId="10" srcOrd="0" destOrd="0"/>
      </dgm:cxnLst>
      <dgm:bg/>
      <dgm:whole/>
    </dgm:dataModel>
  </dgm:styleData>
  <dgm:clrData>
    <dgm:dataModel>
      <dgm:ptLst>
        <dgm:pt modelId="0" type="doc"/>
        <dgm:pt modelId="10">
          <dgm:prSet phldr="1"/>
        </dgm:pt>
      </dgm:ptLst>
      <dgm:cxnLst>
        <dgm:cxn modelId="20" srcId="0" destId="10" srcOrd="0" destOrd="0"/>
      </dgm:cxnLst>
      <dgm:bg/>
      <dgm:whole/>
    </dgm:dataModel>
  </dgm:clrData>
  <dgm:layoutNode name="Name0">
    <dgm:varLst>
      <dgm:chMax/>
      <dgm:chPref/>
      <dgm:dir/>
    </dgm:varLst>
    <dgm:choose name="Name1">
      <dgm:if name="Name2" func="var" arg="dir" op="equ" val="norm">
        <dgm:alg type="snake">
          <dgm:param type="grDir" val="tL"/>
          <dgm:param type="off" val="ctr"/>
        </dgm:alg>
      </dgm:if>
      <dgm:else name="Name3">
        <dgm:alg type="snake">
          <dgm:param type="grDir" val="tR"/>
          <dgm:param type="off" val="ctr"/>
        </dgm:alg>
      </dgm:else>
    </dgm:choose>
    <dgm:shape xmlns:r="http://schemas.openxmlformats.org/officeDocument/2006/relationships" r:blip="">
      <dgm:adjLst/>
    </dgm:shape>
    <dgm:constrLst>
      <dgm:constr type="w" for="ch" forName="composite" refType="w"/>
      <dgm:constr type="h" for="ch" forName="composite" refType="h"/>
      <dgm:constr type="primFontSz" for="des" ptType="node" op="equ" val="65"/>
      <dgm:constr type="sp" refType="w" refFor="ch" refForName="composite" op="equ" fact="0.1"/>
      <dgm:constr type="w" for="ch" forName="sibTrans" refType="w" refFor="ch" refForName="composite" op="equ" fact="0.1"/>
      <dgm:constr type="h" for="ch" forName="sibTrans" refType="w" refFor="ch" refForName="sibTrans" op="equ"/>
    </dgm:constrLst>
    <dgm:forEach name="nodesForEach" axis="ch" ptType="node">
      <dgm:layoutNode name="composite">
        <dgm:varLst>
          <dgm:chMax/>
          <dgm:chPref/>
        </dgm:varLst>
        <dgm:alg type="composite">
          <dgm:param type="ar" val="1.5179"/>
        </dgm:alg>
        <dgm:shape xmlns:r="http://schemas.openxmlformats.org/officeDocument/2006/relationships" r:blip="">
          <dgm:adjLst/>
        </dgm:shape>
        <dgm:choose name="Name4">
          <dgm:if name="Name5" func="var" arg="dir" op="equ" val="norm">
            <dgm:constrLst>
              <dgm:constr type="l" for="ch" forName="Image" refType="w" fact="0"/>
              <dgm:constr type="t" for="ch" forName="Image" refType="h" fact="0"/>
              <dgm:constr type="w" for="ch" forName="Image" refType="w" fact="0.3856"/>
              <dgm:constr type="h" for="ch" forName="Image" refType="h" fact="0.3902"/>
              <dgm:constr type="l" for="ch" forName="ParentText" refType="w" fact="0.4017"/>
              <dgm:constr type="t" for="ch" forName="ParentText" refType="h" fact="0.4146"/>
              <dgm:constr type="w" for="ch" forName="ParentText" refType="w" fact="0.5463"/>
              <dgm:constr type="h" for="ch" forName="ParentText" refType="h" fact="0.5122"/>
              <dgm:constr type="l" for="ch" forName="tlFrame" refType="w" fact="0.3535"/>
              <dgm:constr type="t" for="ch" forName="tlFrame" refType="h" fact="0.3415"/>
              <dgm:constr type="w" for="ch" forName="tlFrame" refType="w" fact="0.1312"/>
              <dgm:constr type="h" for="ch" forName="tlFrame" refType="h" fact="0.1992"/>
              <dgm:constr type="l" for="ch" forName="trFrame" refType="w" fact="0.8688"/>
              <dgm:constr type="t" for="ch" forName="trFrame" refType="h" fact="0.3415"/>
              <dgm:constr type="w" for="ch" forName="trFrame" refType="w" fact="0.1312"/>
              <dgm:constr type="h" for="ch" forName="trFrame" refType="h" fact="0.1992"/>
              <dgm:constr type="l" for="ch" forName="blFrame" refType="w" fact="0.3535"/>
              <dgm:constr type="t" for="ch" forName="blFrame" refType="h" fact="0.8008"/>
              <dgm:constr type="w" for="ch" forName="blFrame" refType="w" fact="0.1312"/>
              <dgm:constr type="h" for="ch" forName="blFrame" refType="h" fact="0.1992"/>
              <dgm:constr type="l" for="ch" forName="brFrame" refType="w" fact="0.8688"/>
              <dgm:constr type="t" for="ch" forName="brFrame" refType="h" fact="0.8008"/>
              <dgm:constr type="w" for="ch" forName="brFrame" refType="w" fact="0.1312"/>
              <dgm:constr type="h" for="ch" forName="brFrame" refType="h" fact="0.1992"/>
            </dgm:constrLst>
          </dgm:if>
          <dgm:else name="Name6">
            <dgm:constrLst>
              <dgm:constr type="l" for="ch" forName="Image" refType="w" fact="0.6144"/>
              <dgm:constr type="t" for="ch" forName="Image" refType="h" fact="0"/>
              <dgm:constr type="w" for="ch" forName="Image" refType="w" fact="0.3856"/>
              <dgm:constr type="h" for="ch" forName="Image" refType="h" fact="0.3902"/>
              <dgm:constr type="l" for="ch" forName="ParentText" refType="w" fact="0.0482"/>
              <dgm:constr type="t" for="ch" forName="ParentText" refType="h" fact="0.4146"/>
              <dgm:constr type="w" for="ch" forName="ParentText" refType="w" fact="0.5463"/>
              <dgm:constr type="h" for="ch" forName="ParentText" refType="h" fact="0.5122"/>
              <dgm:constr type="l" for="ch" forName="tlFrame" refType="w" fact="0"/>
              <dgm:constr type="t" for="ch" forName="tlFrame" refType="h" fact="0.3415"/>
              <dgm:constr type="w" for="ch" forName="tlFrame" refType="w" fact="0.1312"/>
              <dgm:constr type="h" for="ch" forName="tlFrame" refType="h" fact="0.1992"/>
              <dgm:constr type="l" for="ch" forName="trFrame" refType="w" fact="0.5153"/>
              <dgm:constr type="t" for="ch" forName="trFrame" refType="h" fact="0.3415"/>
              <dgm:constr type="w" for="ch" forName="trFrame" refType="w" fact="0.1312"/>
              <dgm:constr type="h" for="ch" forName="trFrame" refType="h" fact="0.1992"/>
              <dgm:constr type="l" for="ch" forName="blFrame" refType="w" fact="0"/>
              <dgm:constr type="t" for="ch" forName="blFrame" refType="h" fact="0.8008"/>
              <dgm:constr type="w" for="ch" forName="blFrame" refType="w" fact="0.1312"/>
              <dgm:constr type="h" for="ch" forName="blFrame" refType="h" fact="0.1992"/>
              <dgm:constr type="l" for="ch" forName="brFrame" refType="w" fact="0.5153"/>
              <dgm:constr type="t" for="ch" forName="brFrame" refType="h" fact="0.8008"/>
              <dgm:constr type="w" for="ch" forName="brFrame" refType="w" fact="0.1312"/>
              <dgm:constr type="h" for="ch" forName="brFrame" refType="h" fact="0.1992"/>
            </dgm:constrLst>
          </dgm:else>
        </dgm:choose>
        <dgm:layoutNode name="Image" styleLbl="bgImgPlace1">
          <dgm:alg type="sp"/>
          <dgm:shape xmlns:r="http://schemas.openxmlformats.org/officeDocument/2006/relationships" type="rect" r:blip="" blipPhldr="1">
            <dgm:adjLst/>
          </dgm:shape>
          <dgm:presOf/>
        </dgm:layoutNode>
        <dgm:layoutNode name="ParentText" styleLbl="revTx">
          <dgm:varLst>
            <dgm:chMax val="0"/>
            <dgm:chPref val="0"/>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lFrame" styleLbl="node1">
          <dgm:alg type="sp"/>
          <dgm:shape xmlns:r="http://schemas.openxmlformats.org/officeDocument/2006/relationships" type="halfFrame" r:blip="">
            <dgm:adjLst>
              <dgm:adj idx="1" val="0.2577"/>
              <dgm:adj idx="2" val="0.2577"/>
            </dgm:adjLst>
          </dgm:shape>
          <dgm:presOf/>
        </dgm:layoutNode>
        <dgm:layoutNode name="trFrame" styleLbl="node1">
          <dgm:alg type="sp"/>
          <dgm:shape xmlns:r="http://schemas.openxmlformats.org/officeDocument/2006/relationships" rot="90" type="halfFrame" r:blip="">
            <dgm:adjLst>
              <dgm:adj idx="1" val="0.2577"/>
              <dgm:adj idx="2" val="0.2577"/>
            </dgm:adjLst>
          </dgm:shape>
          <dgm:presOf/>
        </dgm:layoutNode>
        <dgm:layoutNode name="blFrame" styleLbl="node1">
          <dgm:alg type="sp"/>
          <dgm:shape xmlns:r="http://schemas.openxmlformats.org/officeDocument/2006/relationships" rot="270" type="halfFrame" r:blip="">
            <dgm:adjLst>
              <dgm:adj idx="1" val="0.2577"/>
              <dgm:adj idx="2" val="0.2577"/>
            </dgm:adjLst>
          </dgm:shape>
          <dgm:presOf/>
        </dgm:layoutNode>
        <dgm:layoutNode name="brFrame" styleLbl="node1">
          <dgm:alg type="sp"/>
          <dgm:shape xmlns:r="http://schemas.openxmlformats.org/officeDocument/2006/relationships" rot="180" type="halfFrame" r:blip="">
            <dgm:adjLst>
              <dgm:adj idx="1" val="0.2577"/>
              <dgm:adj idx="2" val="0.2577"/>
            </dgm:adjLst>
          </dgm:shape>
          <dgm:presOf/>
        </dgm:layoutNode>
      </dgm:layoutNode>
      <dgm:forEach name="sibTransForEach" axis="followSib" ptType="sibTrans" cnt="1">
        <dgm:layoutNode name="sibTrans">
          <dgm:alg type="sp"/>
          <dgm:shape xmlns:r="http://schemas.openxmlformats.org/officeDocument/2006/relationships" r:blip="">
            <dgm:adjLst/>
          </dgm:shape>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5/8/layout/vList4">
  <dgm:title val=""/>
  <dgm:desc val=""/>
  <dgm:catLst>
    <dgm:cat type="list" pri="13000"/>
    <dgm:cat type="picture" pri="26000"/>
    <dgm:cat type="pictureconvert" pri="26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 modelId="33" srcId="3" destId="31" srcOrd="0" destOrd="0"/>
        <dgm:cxn modelId="34" srcId="3" destId="32"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resizeHandles val="exact"/>
    </dgm:varLst>
    <dgm:alg type="lin">
      <dgm:param type="linDir" val="fromT"/>
      <dgm:param type="vertAlign" val="t"/>
    </dgm:alg>
    <dgm:shape xmlns:r="http://schemas.openxmlformats.org/officeDocument/2006/relationships" r:blip="">
      <dgm:adjLst/>
    </dgm:shape>
    <dgm:presOf/>
    <dgm:constrLst>
      <dgm:constr type="w" for="ch" forName="comp" refType="w"/>
      <dgm:constr type="h" for="ch" forName="comp" refType="h"/>
      <dgm:constr type="h" for="ch" forName="spacer" refType="h" refFor="ch" refForName="comp" op="equ" fact="0.1"/>
      <dgm:constr type="primFontSz" for="des" forName="text" op="equ" val="65"/>
    </dgm:constrLst>
    <dgm:ruleLst/>
    <dgm:forEach name="Name0" axis="ch" ptType="node">
      <dgm:layoutNode name="comp" styleLbl="node1">
        <dgm:alg type="composite"/>
        <dgm:shape xmlns:r="http://schemas.openxmlformats.org/officeDocument/2006/relationships" r:blip="">
          <dgm:adjLst/>
        </dgm:shape>
        <dgm:presOf/>
        <dgm:choose name="Name1">
          <dgm:if name="Name2" func="var" arg="dir" op="equ" val="norm">
            <dgm:constrLst>
              <dgm:constr type="h" for="ch" forName="box" refType="h"/>
              <dgm:constr type="w" for="ch" forName="box" refType="w"/>
              <dgm:constr type="w" for="ch" forName="img" refType="w" refFor="ch" refForName="box" fact="0.2"/>
              <dgm:constr type="h" for="ch" forName="img" refType="h" refFor="ch" refForName="box" fact="0.8"/>
              <dgm:constr type="t" for="ch" forName="img" refType="h" refFor="ch" refForName="box" fact="0.1"/>
              <dgm:constr type="l" for="ch" forName="img" refType="h" refFor="ch" refForName="box" fact="0.1"/>
              <dgm:constr type="h" for="ch" forName="text" refType="h"/>
              <dgm:constr type="l" for="ch" forName="text" refType="r" refFor="ch" refForName="img"/>
              <dgm:constr type="r" for="ch" forName="text" refType="w"/>
            </dgm:constrLst>
          </dgm:if>
          <dgm:else name="Name3">
            <dgm:constrLst>
              <dgm:constr type="h" for="ch" forName="box" refType="h"/>
              <dgm:constr type="w" for="ch" forName="box" refType="w"/>
              <dgm:constr type="w" for="ch" forName="img" refType="w" refFor="ch" refForName="box" fact="0.2"/>
              <dgm:constr type="h" for="ch" forName="img" refType="h" refFor="ch" refForName="box" fact="0.8"/>
              <dgm:constr type="t" for="ch" forName="img" refType="h" refFor="ch" refForName="box" fact="0.1"/>
              <dgm:constr type="r" for="ch" forName="img" refType="w" refFor="ch" refForName="box"/>
              <dgm:constr type="rOff" for="ch" forName="img" refType="h" refFor="ch" refForName="box" fact="-0.1"/>
              <dgm:constr type="h" for="ch" forName="text" refType="h"/>
              <dgm:constr type="r" for="ch" forName="text" refType="l" refFor="ch" refForName="img"/>
              <dgm:constr type="l" for="ch" forName="text"/>
            </dgm:constrLst>
          </dgm:else>
        </dgm:choose>
        <dgm:ruleLst/>
        <dgm:layoutNode name="box" styleLbl="node1">
          <dgm:alg type="sp"/>
          <dgm:shape xmlns:r="http://schemas.openxmlformats.org/officeDocument/2006/relationships" type="roundRect" r:blip="">
            <dgm:adjLst>
              <dgm:adj idx="1" val="0.1"/>
            </dgm:adjLst>
          </dgm:shape>
          <dgm:presOf axis="desOrSelf" ptType="node"/>
          <dgm:constrLst/>
          <dgm:ruleLst/>
        </dgm:layoutNode>
        <dgm:layoutNode name="img" styleLbl="fgImgPlace1">
          <dgm:alg type="sp"/>
          <dgm:shape xmlns:r="http://schemas.openxmlformats.org/officeDocument/2006/relationships" type="roundRect" r:blip="" blipPhldr="1">
            <dgm:adjLst>
              <dgm:adj idx="1" val="0.1"/>
            </dgm:adjLst>
          </dgm:shape>
          <dgm:presOf/>
          <dgm:constrLst/>
          <dgm:ruleLst/>
        </dgm:layoutNode>
        <dgm:layoutNode name="text">
          <dgm:varLst>
            <dgm:bulletEnabled val="1"/>
          </dgm:varLst>
          <dgm:alg type="tx">
            <dgm:param type="parTxLTRAlign" val="l"/>
            <dgm:param type="parTxRTLAlign" val="r"/>
          </dgm:alg>
          <dgm:shape xmlns:r="http://schemas.openxmlformats.org/officeDocument/2006/relationships" type="rect" r:blip="" hideGeom="1">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name="Name4" axis="followSib" ptType="sibTrans" cnt="1">
        <dgm:layoutNode name="spacer">
          <dgm:alg type="sp"/>
          <dgm:shape xmlns:r="http://schemas.openxmlformats.org/officeDocument/2006/relationships" r:blip="">
            <dgm:adjLst/>
          </dgm:shape>
          <dgm:presOf axis="self"/>
          <dgm:constrLst/>
          <dgm:ruleLst/>
        </dgm:layoutNode>
      </dgm:forEach>
    </dgm:forEach>
  </dgm:layoutNode>
</dgm:layoutDef>
</file>

<file path=ppt/diagrams/layout6.xml><?xml version="1.0" encoding="utf-8"?>
<dgm:layoutDef xmlns:dgm="http://schemas.openxmlformats.org/drawingml/2006/diagram" xmlns:a="http://schemas.openxmlformats.org/drawingml/2006/main" uniqueId="urn:microsoft.com/office/officeart/2008/layout/VerticalCurvedList">
  <dgm:title val=""/>
  <dgm:desc val=""/>
  <dgm:catLst>
    <dgm:cat type="list" pri="20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7"/>
      <dgm:chPref val="7"/>
      <dgm:dir/>
    </dgm:varLst>
    <dgm:alg type="composite"/>
    <dgm:shape xmlns:r="http://schemas.openxmlformats.org/officeDocument/2006/relationships" r:blip="">
      <dgm:adjLst/>
    </dgm:shape>
    <dgm:constrLst>
      <dgm:constr type="w" for="ch" refType="h" refFor="ch" op="gte" fact="0.8"/>
    </dgm:constrLst>
    <dgm:layoutNode name="Name1">
      <dgm:alg type="composite"/>
      <dgm:shape xmlns:r="http://schemas.openxmlformats.org/officeDocument/2006/relationships" r:blip="">
        <dgm:adjLst/>
      </dgm:shape>
      <dgm:choose name="Name2">
        <dgm:if name="Name3" func="var" arg="dir" op="equ" val="norm">
          <dgm:choose name="Name4">
            <dgm:if name="Name5" axis="ch" ptType="node" func="cnt" op="equ" val="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h" fact="0.225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primFontSz" for="ch" ptType="node" op="equ" val="65"/>
              </dgm:constrLst>
            </dgm:if>
            <dgm:if name="Name6" axis="ch" ptType="node" func="cnt" op="equ" val="2">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h" fact="0.1891"/>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h" fact="0.1891"/>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primFontSz" for="ch" ptType="node" op="equ" val="65"/>
              </dgm:constrLst>
            </dgm:if>
            <dgm:if name="Name7" axis="ch" ptType="node" func="cnt" op="equ" val="3">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h" fact="0.1526"/>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h" fact="0.2253"/>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h" fact="0.1526"/>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primFontSz" for="ch" ptType="node" op="equ" val="65"/>
              </dgm:constrLst>
            </dgm:if>
            <dgm:if name="Name8" axis="ch" ptType="node" func="cnt" op="equ" val="4">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h" fact="0.1268"/>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h" fact="0.215"/>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h" fact="0.21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h" fact="0.126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primFontSz" for="ch" ptType="node" op="equ" val="65"/>
              </dgm:constrLst>
            </dgm:if>
            <dgm:if name="Name9" axis="ch" ptType="node" func="cnt" op="equ" val="5">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h" fact="0.1082"/>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h" fact="0.197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h" fact="0.2253"/>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h" fact="0.197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h" fact="0.1082"/>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primFontSz" for="ch" ptType="node" op="equ" val="65"/>
              </dgm:constrLst>
            </dgm:if>
            <dgm:if name="Name10" axis="ch" ptType="node" func="cnt" op="equ" val="6">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h" fact="0.094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h" fact="0.1809"/>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h" fact="0.220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h" fact="0.2205"/>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h" fact="0.18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h" fact="0.0943"/>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primFontSz" for="ch" ptType="node" op="equ" val="65"/>
              </dgm:constrLst>
            </dgm:if>
            <dgm:else name="Name1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h" fact="0.0835"/>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h" fact="0.165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h" fact="0.2109"/>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h" fact="0.2253"/>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h" fact="0.21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h" fact="0.1658"/>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h" fact="0.0835"/>
                <dgm:constr type="l" for="ch" forName="text_7" refType="ctrX" refFor="ch" refForName="accent_7"/>
                <dgm:constr type="r" for="ch" forName="text_7" refType="w"/>
                <dgm:constr type="w" for="ch" forName="text_7" refType="h" refFor="ch" refForName="text_7" op="gte"/>
                <dgm:constr type="h" for="ch" forName="text_7" refType="h" refFor="ch" refForName="accent_7" fact="0.8"/>
                <dgm:constr type="ctrY" for="ch" forName="text_7" refType="ctrY" refFor="ch" refForName="accent_7"/>
                <dgm:constr type="lMarg" for="ch" forName="text_7" refType="w" refFor="ch" refForName="accent_7" fact="1.8"/>
                <dgm:constr type="primFontSz" for="ch" ptType="node" op="equ" val="65"/>
              </dgm:constrLst>
            </dgm:else>
          </dgm:choose>
        </dgm:if>
        <dgm:else name="Name12">
          <dgm:choose name="Name13">
            <dgm:if name="Name14" axis="ch" ptType="node" func="cnt" op="equ" val="1">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w"/>
                <dgm:constr type="ctrXOff" for="ch" forName="accent_1" refType="h" fact="-0.225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primFontSz" for="ch" ptType="node" op="equ" val="65"/>
              </dgm:constrLst>
            </dgm:if>
            <dgm:if name="Name15" axis="ch" ptType="node" func="cnt" op="equ" val="2">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w"/>
                <dgm:constr type="ctrXOff" for="ch" forName="accent_1" refType="h" fact="-0.1891"/>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w"/>
                <dgm:constr type="ctrXOff" for="ch" forName="accent_2" refType="h" fact="-0.1891"/>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primFontSz" for="ch" ptType="node" op="equ" val="65"/>
              </dgm:constrLst>
            </dgm:if>
            <dgm:if name="Name16" axis="ch" ptType="node" func="cnt" op="equ" val="3">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w"/>
                <dgm:constr type="ctrXOff" for="ch" forName="accent_1" refType="h" fact="-0.1526"/>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w"/>
                <dgm:constr type="ctrXOff" for="ch" forName="accent_2" refType="h" fact="-0.2253"/>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w"/>
                <dgm:constr type="ctrXOff" for="ch" forName="accent_3" refType="h" fact="-0.1526"/>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primFontSz" for="ch" ptType="node" op="equ" val="65"/>
              </dgm:constrLst>
            </dgm:if>
            <dgm:if name="Name17" axis="ch" ptType="node" func="cnt" op="equ" val="4">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w"/>
                <dgm:constr type="ctrXOff" for="ch" forName="accent_1" refType="h" fact="-0.1268"/>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w"/>
                <dgm:constr type="ctrXOff" for="ch" forName="accent_2" refType="h" fact="-0.215"/>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w"/>
                <dgm:constr type="ctrXOff" for="ch" forName="accent_3" refType="h" fact="-0.21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w"/>
                <dgm:constr type="ctrXOff" for="ch" forName="accent_4" refType="h" fact="-0.126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primFontSz" for="ch" ptType="node" op="equ" val="65"/>
              </dgm:constrLst>
            </dgm:if>
            <dgm:if name="Name18" axis="ch" ptType="node" func="cnt" op="equ" val="5">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w"/>
                <dgm:constr type="ctrXOff" for="ch" forName="accent_1" refType="h" fact="-0.1082"/>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w"/>
                <dgm:constr type="ctrXOff" for="ch" forName="accent_2" refType="h" fact="-0.197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w"/>
                <dgm:constr type="ctrXOff" for="ch" forName="accent_3" refType="h" fact="-0.2253"/>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w"/>
                <dgm:constr type="ctrXOff" for="ch" forName="accent_4" refType="h" fact="-0.197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w"/>
                <dgm:constr type="ctrXOff" for="ch" forName="accent_5" refType="h" fact="-0.1082"/>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primFontSz" for="ch" ptType="node" op="equ" val="65"/>
              </dgm:constrLst>
            </dgm:if>
            <dgm:if name="Name19" axis="ch" ptType="node" func="cnt" op="equ" val="6">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w"/>
                <dgm:constr type="ctrXOff" for="ch" forName="accent_1" refType="h" fact="-0.094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w"/>
                <dgm:constr type="ctrXOff" for="ch" forName="accent_2" refType="h" fact="-0.1809"/>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w"/>
                <dgm:constr type="ctrXOff" for="ch" forName="accent_3" refType="h" fact="-0.220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w"/>
                <dgm:constr type="ctrXOff" for="ch" forName="accent_4" refType="h" fact="-0.2205"/>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w"/>
                <dgm:constr type="ctrXOff" for="ch" forName="accent_5" refType="h" fact="-0.18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w"/>
                <dgm:constr type="ctrXOff" for="ch" forName="accent_6" refType="h" fact="-0.0943"/>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primFontSz" for="ch" ptType="node" op="equ" val="65"/>
              </dgm:constrLst>
            </dgm:if>
            <dgm:else name="Name20">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w"/>
                <dgm:constr type="ctrXOff" for="ch" forName="accent_1" refType="h" fact="-0.0835"/>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w"/>
                <dgm:constr type="ctrXOff" for="ch" forName="accent_2" refType="h" fact="-0.165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w"/>
                <dgm:constr type="ctrXOff" for="ch" forName="accent_3" refType="h" fact="-0.2109"/>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w"/>
                <dgm:constr type="ctrXOff" for="ch" forName="accent_4" refType="h" fact="-0.2253"/>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w"/>
                <dgm:constr type="ctrXOff" for="ch" forName="accent_5" refType="h" fact="-0.21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w"/>
                <dgm:constr type="ctrXOff" for="ch" forName="accent_6" refType="h" fact="-0.1658"/>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w"/>
                <dgm:constr type="ctrXOff" for="ch" forName="accent_7" refType="h" fact="-0.0835"/>
                <dgm:constr type="r" for="ch" forName="text_7" refType="ctrX" refFor="ch" refForName="accent_7"/>
                <dgm:constr type="rOff" for="ch" forName="text_7" refType="ctrXOff" refFor="ch" refForName="accent_7"/>
                <dgm:constr type="l" for="ch" forName="text_7"/>
                <dgm:constr type="w" for="ch" forName="text_7" refType="h" refFor="ch" refForName="text_7" op="gte"/>
                <dgm:constr type="h" for="ch" forName="text_7" refType="h" refFor="ch" refForName="accent_7" fact="0.8"/>
                <dgm:constr type="ctrY" for="ch" forName="text_7" refType="ctrY" refFor="ch" refForName="accent_7"/>
                <dgm:constr type="rMarg" for="ch" forName="text_7" refType="w" refFor="ch" refForName="accent_7" fact="1.8"/>
                <dgm:constr type="primFontSz" for="ch" ptType="node" op="equ" val="65"/>
              </dgm:constrLst>
            </dgm:else>
          </dgm:choose>
        </dgm:else>
      </dgm:choose>
      <dgm:layoutNode name="cycle">
        <dgm:choose name="Name21">
          <dgm:if name="Name22" func="var" arg="dir" op="equ" val="norm">
            <dgm:alg type="cycle">
              <dgm:param type="stAng" val="45"/>
              <dgm:param type="spanAng" val="90"/>
            </dgm:alg>
          </dgm:if>
          <dgm:else name="Name23">
            <dgm:alg type="cycle">
              <dgm:param type="stAng" val="225"/>
              <dgm:param type="spanAng" val="90"/>
            </dgm:alg>
          </dgm:else>
        </dgm:choose>
        <dgm:shape xmlns:r="http://schemas.openxmlformats.org/officeDocument/2006/relationships" r:blip="">
          <dgm:adjLst/>
        </dgm:shape>
        <dgm:presOf/>
        <dgm:constrLst>
          <dgm:constr type="w" for="ch" val="1"/>
          <dgm:constr type="h" for="ch" val="1"/>
          <dgm:constr type="diam" for="ch" forName="conn" refType="diam"/>
        </dgm:constrLst>
        <dgm:layoutNode name="srcNode">
          <dgm:alg type="sp"/>
          <dgm:shape xmlns:r="http://schemas.openxmlformats.org/officeDocument/2006/relationships" type="rect" r:blip="" hideGeom="1">
            <dgm:adjLst/>
          </dgm:shape>
          <dgm:presOf/>
        </dgm:layoutNode>
        <dgm:layoutNode name="conn" styleLbl="parChTrans1D2">
          <dgm:alg type="conn">
            <dgm:param type="connRout" val="curve"/>
            <dgm:param type="srcNode" val="srcNode"/>
            <dgm:param type="dstNode" val="dstNode"/>
            <dgm:param type="begPts" val="ctr"/>
            <dgm:param type="endPts" val="ctr"/>
            <dgm:param type="endSty" val="noArr"/>
          </dgm:alg>
          <dgm:shape xmlns:r="http://schemas.openxmlformats.org/officeDocument/2006/relationships" type="conn" r:blip="">
            <dgm:adjLst/>
          </dgm:shape>
          <dgm:presOf axis="desOrSelf" ptType="sibTrans" hideLastTrans="0" st="0" cnt="1"/>
          <dgm:constrLst>
            <dgm:constr type="begPad"/>
            <dgm:constr type="endPad"/>
          </dgm:constrLst>
        </dgm:layoutNode>
        <dgm:layoutNode name="extraNode">
          <dgm:alg type="sp"/>
          <dgm:shape xmlns:r="http://schemas.openxmlformats.org/officeDocument/2006/relationships" type="rect" r:blip="" hideGeom="1">
            <dgm:adjLst/>
          </dgm:shape>
          <dgm:presOf/>
        </dgm:layoutNode>
        <dgm:layoutNode name="dstNode">
          <dgm:alg type="sp"/>
          <dgm:shape xmlns:r="http://schemas.openxmlformats.org/officeDocument/2006/relationships" type="rect" r:blip="" hideGeom="1">
            <dgm:adjLst/>
          </dgm:shape>
          <dgm:presOf/>
        </dgm:layoutNode>
      </dgm:layoutNode>
      <dgm:forEach name="wrapper" axis="self" ptType="parTrans">
        <dgm:forEach name="wrapper2" axis="self" ptType="sibTrans" st="2">
          <dgm:forEach name="accentRepeat" axis="self">
            <dgm:layoutNode name="accentRepeatNode" styleLbl="solidFgAcc1">
              <dgm:alg type="sp"/>
              <dgm:shape xmlns:r="http://schemas.openxmlformats.org/officeDocument/2006/relationships" type="ellipse" r:blip="">
                <dgm:adjLst/>
              </dgm:shape>
              <dgm:presOf/>
            </dgm:layoutNode>
          </dgm:forEach>
        </dgm:forEach>
      </dgm:forEach>
      <dgm:forEach name="Name24" axis="ch" ptType="node" cnt="1">
        <dgm:layoutNode name="text_1" styleLbl="node1">
          <dgm:varLst>
            <dgm:bulletEnabled val="1"/>
          </dgm:varLst>
          <dgm:choose name="Name25">
            <dgm:if name="Name26" func="var" arg="dir" op="equ" val="norm">
              <dgm:alg type="tx">
                <dgm:param type="parTxLTRAlign" val="l"/>
                <dgm:param type="shpTxLTRAlignCh" val="l"/>
                <dgm:param type="parTxRTLAlign" val="l"/>
                <dgm:param type="shpTxRTLAlignCh" val="l"/>
              </dgm:alg>
            </dgm:if>
            <dgm:else name="Name2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1">
          <dgm:alg type="sp"/>
          <dgm:shape xmlns:r="http://schemas.openxmlformats.org/officeDocument/2006/relationships" r:blip="">
            <dgm:adjLst/>
          </dgm:shape>
          <dgm:presOf/>
          <dgm:constrLst/>
          <dgm:forEach name="Name28" ref="accentRepeat"/>
        </dgm:layoutNode>
      </dgm:forEach>
      <dgm:forEach name="Name29" axis="ch" ptType="node" st="2" cnt="1">
        <dgm:layoutNode name="text_2" styleLbl="node1">
          <dgm:varLst>
            <dgm:bulletEnabled val="1"/>
          </dgm:varLst>
          <dgm:choose name="Name30">
            <dgm:if name="Name31" func="var" arg="dir" op="equ" val="norm">
              <dgm:alg type="tx">
                <dgm:param type="parTxLTRAlign" val="l"/>
                <dgm:param type="shpTxLTRAlignCh" val="l"/>
                <dgm:param type="parTxRTLAlign" val="l"/>
                <dgm:param type="shpTxRTLAlignCh" val="l"/>
              </dgm:alg>
            </dgm:if>
            <dgm:else name="Name3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2">
          <dgm:alg type="sp"/>
          <dgm:shape xmlns:r="http://schemas.openxmlformats.org/officeDocument/2006/relationships" r:blip="">
            <dgm:adjLst/>
          </dgm:shape>
          <dgm:presOf/>
          <dgm:constrLst/>
          <dgm:forEach name="Name33" ref="accentRepeat"/>
        </dgm:layoutNode>
      </dgm:forEach>
      <dgm:forEach name="Name34" axis="ch" ptType="node" st="3" cnt="1">
        <dgm:layoutNode name="text_3" styleLbl="node1">
          <dgm:varLst>
            <dgm:bulletEnabled val="1"/>
          </dgm:varLst>
          <dgm:choose name="Name35">
            <dgm:if name="Name36" func="var" arg="dir" op="equ" val="norm">
              <dgm:alg type="tx">
                <dgm:param type="parTxLTRAlign" val="l"/>
                <dgm:param type="shpTxLTRAlignCh" val="l"/>
                <dgm:param type="parTxRTLAlign" val="l"/>
                <dgm:param type="shpTxRTLAlignCh" val="l"/>
              </dgm:alg>
            </dgm:if>
            <dgm:else name="Name3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3">
          <dgm:alg type="sp"/>
          <dgm:shape xmlns:r="http://schemas.openxmlformats.org/officeDocument/2006/relationships" r:blip="">
            <dgm:adjLst/>
          </dgm:shape>
          <dgm:presOf/>
          <dgm:constrLst/>
          <dgm:forEach name="Name38" ref="accentRepeat"/>
        </dgm:layoutNode>
      </dgm:forEach>
      <dgm:forEach name="Name39" axis="ch" ptType="node" st="4" cnt="1">
        <dgm:layoutNode name="text_4" styleLbl="node1">
          <dgm:varLst>
            <dgm:bulletEnabled val="1"/>
          </dgm:varLst>
          <dgm:choose name="Name40">
            <dgm:if name="Name41" func="var" arg="dir" op="equ" val="norm">
              <dgm:alg type="tx">
                <dgm:param type="parTxLTRAlign" val="l"/>
                <dgm:param type="shpTxLTRAlignCh" val="l"/>
                <dgm:param type="parTxRTLAlign" val="l"/>
                <dgm:param type="shpTxRTLAlignCh" val="l"/>
              </dgm:alg>
            </dgm:if>
            <dgm:else name="Name4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4">
          <dgm:alg type="sp"/>
          <dgm:shape xmlns:r="http://schemas.openxmlformats.org/officeDocument/2006/relationships" r:blip="">
            <dgm:adjLst/>
          </dgm:shape>
          <dgm:presOf/>
          <dgm:constrLst/>
          <dgm:forEach name="Name43" ref="accentRepeat"/>
        </dgm:layoutNode>
      </dgm:forEach>
      <dgm:forEach name="Name44" axis="ch" ptType="node" st="5" cnt="1">
        <dgm:layoutNode name="text_5" styleLbl="node1">
          <dgm:varLst>
            <dgm:bulletEnabled val="1"/>
          </dgm:varLst>
          <dgm:choose name="Name45">
            <dgm:if name="Name46" func="var" arg="dir" op="equ" val="norm">
              <dgm:alg type="tx">
                <dgm:param type="parTxLTRAlign" val="l"/>
                <dgm:param type="shpTxLTRAlignCh" val="l"/>
                <dgm:param type="parTxRTLAlign" val="l"/>
                <dgm:param type="shpTxRTLAlignCh" val="l"/>
              </dgm:alg>
            </dgm:if>
            <dgm:else name="Name4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5">
          <dgm:alg type="sp"/>
          <dgm:shape xmlns:r="http://schemas.openxmlformats.org/officeDocument/2006/relationships" r:blip="">
            <dgm:adjLst/>
          </dgm:shape>
          <dgm:presOf/>
          <dgm:constrLst/>
          <dgm:forEach name="Name48" ref="accentRepeat"/>
        </dgm:layoutNode>
      </dgm:forEach>
      <dgm:forEach name="Name49" axis="ch" ptType="node" st="6" cnt="1">
        <dgm:layoutNode name="text_6" styleLbl="node1">
          <dgm:varLst>
            <dgm:bulletEnabled val="1"/>
          </dgm:varLst>
          <dgm:choose name="Name50">
            <dgm:if name="Name51" func="var" arg="dir" op="equ" val="norm">
              <dgm:alg type="tx">
                <dgm:param type="parTxLTRAlign" val="l"/>
                <dgm:param type="shpTxLTRAlignCh" val="l"/>
                <dgm:param type="parTxRTLAlign" val="l"/>
                <dgm:param type="shpTxRTLAlignCh" val="l"/>
              </dgm:alg>
            </dgm:if>
            <dgm:else name="Name5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6">
          <dgm:alg type="sp"/>
          <dgm:shape xmlns:r="http://schemas.openxmlformats.org/officeDocument/2006/relationships" r:blip="">
            <dgm:adjLst/>
          </dgm:shape>
          <dgm:presOf/>
          <dgm:constrLst/>
          <dgm:forEach name="Name53" ref="accentRepeat"/>
        </dgm:layoutNode>
      </dgm:forEach>
      <dgm:forEach name="Name54" axis="ch" ptType="node" st="7" cnt="1">
        <dgm:layoutNode name="text_7" styleLbl="node1">
          <dgm:varLst>
            <dgm:bulletEnabled val="1"/>
          </dgm:varLst>
          <dgm:choose name="Name55">
            <dgm:if name="Name56" func="var" arg="dir" op="equ" val="norm">
              <dgm:alg type="tx">
                <dgm:param type="parTxLTRAlign" val="l"/>
                <dgm:param type="shpTxLTRAlignCh" val="l"/>
                <dgm:param type="parTxRTLAlign" val="l"/>
                <dgm:param type="shpTxRTLAlignCh" val="l"/>
              </dgm:alg>
            </dgm:if>
            <dgm:else name="Name5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7">
          <dgm:alg type="sp"/>
          <dgm:shape xmlns:r="http://schemas.openxmlformats.org/officeDocument/2006/relationships" r:blip="">
            <dgm:adjLst/>
          </dgm:shape>
          <dgm:presOf/>
          <dgm:constrLst/>
          <dgm:forEach name="Name58" ref="accentRepeat"/>
        </dgm:layoutNode>
      </dgm:forEach>
    </dgm:layoutNode>
  </dgm:layoutNode>
</dgm:layoutDef>
</file>

<file path=ppt/diagrams/layout7.xml><?xml version="1.0" encoding="utf-8"?>
<dgm:layoutDef xmlns:dgm="http://schemas.openxmlformats.org/drawingml/2006/diagram" xmlns:a="http://schemas.openxmlformats.org/drawingml/2006/main" uniqueId="urn:microsoft.com/office/officeart/2009/3/layout/FramedTextPicture">
  <dgm:title val=""/>
  <dgm:desc val=""/>
  <dgm:catLst>
    <dgm:cat type="picture" pri="20000"/>
    <dgm:cat type="pictureconvert" pri="20000"/>
  </dgm:catLst>
  <dgm:sampData>
    <dgm:dataModel>
      <dgm:ptLst>
        <dgm:pt modelId="0" type="doc"/>
        <dgm:pt modelId="10">
          <dgm:prSet phldr="1"/>
        </dgm:pt>
      </dgm:ptLst>
      <dgm:cxnLst>
        <dgm:cxn modelId="20" srcId="0" destId="10" srcOrd="0" destOrd="0"/>
      </dgm:cxnLst>
      <dgm:bg/>
      <dgm:whole/>
    </dgm:dataModel>
  </dgm:sampData>
  <dgm:styleData>
    <dgm:dataModel>
      <dgm:ptLst>
        <dgm:pt modelId="0" type="doc"/>
        <dgm:pt modelId="10">
          <dgm:prSet phldr="1"/>
        </dgm:pt>
      </dgm:ptLst>
      <dgm:cxnLst>
        <dgm:cxn modelId="20" srcId="0" destId="10" srcOrd="0" destOrd="0"/>
      </dgm:cxnLst>
      <dgm:bg/>
      <dgm:whole/>
    </dgm:dataModel>
  </dgm:styleData>
  <dgm:clrData>
    <dgm:dataModel>
      <dgm:ptLst>
        <dgm:pt modelId="0" type="doc"/>
        <dgm:pt modelId="10">
          <dgm:prSet phldr="1"/>
        </dgm:pt>
      </dgm:ptLst>
      <dgm:cxnLst>
        <dgm:cxn modelId="20" srcId="0" destId="10" srcOrd="0" destOrd="0"/>
      </dgm:cxnLst>
      <dgm:bg/>
      <dgm:whole/>
    </dgm:dataModel>
  </dgm:clrData>
  <dgm:layoutNode name="Name0">
    <dgm:varLst>
      <dgm:chMax/>
      <dgm:chPref/>
      <dgm:dir/>
    </dgm:varLst>
    <dgm:choose name="Name1">
      <dgm:if name="Name2" func="var" arg="dir" op="equ" val="norm">
        <dgm:alg type="snake">
          <dgm:param type="grDir" val="tL"/>
          <dgm:param type="off" val="ctr"/>
        </dgm:alg>
      </dgm:if>
      <dgm:else name="Name3">
        <dgm:alg type="snake">
          <dgm:param type="grDir" val="tR"/>
          <dgm:param type="off" val="ctr"/>
        </dgm:alg>
      </dgm:else>
    </dgm:choose>
    <dgm:shape xmlns:r="http://schemas.openxmlformats.org/officeDocument/2006/relationships" r:blip="">
      <dgm:adjLst/>
    </dgm:shape>
    <dgm:constrLst>
      <dgm:constr type="w" for="ch" forName="composite" refType="w"/>
      <dgm:constr type="h" for="ch" forName="composite" refType="h"/>
      <dgm:constr type="primFontSz" for="des" ptType="node" op="equ" val="65"/>
      <dgm:constr type="sp" refType="w" refFor="ch" refForName="composite" op="equ" fact="0.1"/>
      <dgm:constr type="w" for="ch" forName="sibTrans" refType="w" refFor="ch" refForName="composite" op="equ" fact="0.1"/>
      <dgm:constr type="h" for="ch" forName="sibTrans" refType="w" refFor="ch" refForName="sibTrans" op="equ"/>
    </dgm:constrLst>
    <dgm:forEach name="nodesForEach" axis="ch" ptType="node">
      <dgm:layoutNode name="composite">
        <dgm:varLst>
          <dgm:chMax/>
          <dgm:chPref/>
        </dgm:varLst>
        <dgm:alg type="composite">
          <dgm:param type="ar" val="1.5179"/>
        </dgm:alg>
        <dgm:shape xmlns:r="http://schemas.openxmlformats.org/officeDocument/2006/relationships" r:blip="">
          <dgm:adjLst/>
        </dgm:shape>
        <dgm:choose name="Name4">
          <dgm:if name="Name5" func="var" arg="dir" op="equ" val="norm">
            <dgm:constrLst>
              <dgm:constr type="l" for="ch" forName="Image" refType="w" fact="0"/>
              <dgm:constr type="t" for="ch" forName="Image" refType="h" fact="0"/>
              <dgm:constr type="w" for="ch" forName="Image" refType="w" fact="0.3856"/>
              <dgm:constr type="h" for="ch" forName="Image" refType="h" fact="0.3902"/>
              <dgm:constr type="l" for="ch" forName="ParentText" refType="w" fact="0.4017"/>
              <dgm:constr type="t" for="ch" forName="ParentText" refType="h" fact="0.4146"/>
              <dgm:constr type="w" for="ch" forName="ParentText" refType="w" fact="0.5463"/>
              <dgm:constr type="h" for="ch" forName="ParentText" refType="h" fact="0.5122"/>
              <dgm:constr type="l" for="ch" forName="tlFrame" refType="w" fact="0.3535"/>
              <dgm:constr type="t" for="ch" forName="tlFrame" refType="h" fact="0.3415"/>
              <dgm:constr type="w" for="ch" forName="tlFrame" refType="w" fact="0.1312"/>
              <dgm:constr type="h" for="ch" forName="tlFrame" refType="h" fact="0.1992"/>
              <dgm:constr type="l" for="ch" forName="trFrame" refType="w" fact="0.8688"/>
              <dgm:constr type="t" for="ch" forName="trFrame" refType="h" fact="0.3415"/>
              <dgm:constr type="w" for="ch" forName="trFrame" refType="w" fact="0.1312"/>
              <dgm:constr type="h" for="ch" forName="trFrame" refType="h" fact="0.1992"/>
              <dgm:constr type="l" for="ch" forName="blFrame" refType="w" fact="0.3535"/>
              <dgm:constr type="t" for="ch" forName="blFrame" refType="h" fact="0.8008"/>
              <dgm:constr type="w" for="ch" forName="blFrame" refType="w" fact="0.1312"/>
              <dgm:constr type="h" for="ch" forName="blFrame" refType="h" fact="0.1992"/>
              <dgm:constr type="l" for="ch" forName="brFrame" refType="w" fact="0.8688"/>
              <dgm:constr type="t" for="ch" forName="brFrame" refType="h" fact="0.8008"/>
              <dgm:constr type="w" for="ch" forName="brFrame" refType="w" fact="0.1312"/>
              <dgm:constr type="h" for="ch" forName="brFrame" refType="h" fact="0.1992"/>
            </dgm:constrLst>
          </dgm:if>
          <dgm:else name="Name6">
            <dgm:constrLst>
              <dgm:constr type="l" for="ch" forName="Image" refType="w" fact="0.6144"/>
              <dgm:constr type="t" for="ch" forName="Image" refType="h" fact="0"/>
              <dgm:constr type="w" for="ch" forName="Image" refType="w" fact="0.3856"/>
              <dgm:constr type="h" for="ch" forName="Image" refType="h" fact="0.3902"/>
              <dgm:constr type="l" for="ch" forName="ParentText" refType="w" fact="0.0482"/>
              <dgm:constr type="t" for="ch" forName="ParentText" refType="h" fact="0.4146"/>
              <dgm:constr type="w" for="ch" forName="ParentText" refType="w" fact="0.5463"/>
              <dgm:constr type="h" for="ch" forName="ParentText" refType="h" fact="0.5122"/>
              <dgm:constr type="l" for="ch" forName="tlFrame" refType="w" fact="0"/>
              <dgm:constr type="t" for="ch" forName="tlFrame" refType="h" fact="0.3415"/>
              <dgm:constr type="w" for="ch" forName="tlFrame" refType="w" fact="0.1312"/>
              <dgm:constr type="h" for="ch" forName="tlFrame" refType="h" fact="0.1992"/>
              <dgm:constr type="l" for="ch" forName="trFrame" refType="w" fact="0.5153"/>
              <dgm:constr type="t" for="ch" forName="trFrame" refType="h" fact="0.3415"/>
              <dgm:constr type="w" for="ch" forName="trFrame" refType="w" fact="0.1312"/>
              <dgm:constr type="h" for="ch" forName="trFrame" refType="h" fact="0.1992"/>
              <dgm:constr type="l" for="ch" forName="blFrame" refType="w" fact="0"/>
              <dgm:constr type="t" for="ch" forName="blFrame" refType="h" fact="0.8008"/>
              <dgm:constr type="w" for="ch" forName="blFrame" refType="w" fact="0.1312"/>
              <dgm:constr type="h" for="ch" forName="blFrame" refType="h" fact="0.1992"/>
              <dgm:constr type="l" for="ch" forName="brFrame" refType="w" fact="0.5153"/>
              <dgm:constr type="t" for="ch" forName="brFrame" refType="h" fact="0.8008"/>
              <dgm:constr type="w" for="ch" forName="brFrame" refType="w" fact="0.1312"/>
              <dgm:constr type="h" for="ch" forName="brFrame" refType="h" fact="0.1992"/>
            </dgm:constrLst>
          </dgm:else>
        </dgm:choose>
        <dgm:layoutNode name="Image" styleLbl="bgImgPlace1">
          <dgm:alg type="sp"/>
          <dgm:shape xmlns:r="http://schemas.openxmlformats.org/officeDocument/2006/relationships" type="rect" r:blip="" blipPhldr="1">
            <dgm:adjLst/>
          </dgm:shape>
          <dgm:presOf/>
        </dgm:layoutNode>
        <dgm:layoutNode name="ParentText" styleLbl="revTx">
          <dgm:varLst>
            <dgm:chMax val="0"/>
            <dgm:chPref val="0"/>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lFrame" styleLbl="node1">
          <dgm:alg type="sp"/>
          <dgm:shape xmlns:r="http://schemas.openxmlformats.org/officeDocument/2006/relationships" type="halfFrame" r:blip="">
            <dgm:adjLst>
              <dgm:adj idx="1" val="0.2577"/>
              <dgm:adj idx="2" val="0.2577"/>
            </dgm:adjLst>
          </dgm:shape>
          <dgm:presOf/>
        </dgm:layoutNode>
        <dgm:layoutNode name="trFrame" styleLbl="node1">
          <dgm:alg type="sp"/>
          <dgm:shape xmlns:r="http://schemas.openxmlformats.org/officeDocument/2006/relationships" rot="90" type="halfFrame" r:blip="">
            <dgm:adjLst>
              <dgm:adj idx="1" val="0.2577"/>
              <dgm:adj idx="2" val="0.2577"/>
            </dgm:adjLst>
          </dgm:shape>
          <dgm:presOf/>
        </dgm:layoutNode>
        <dgm:layoutNode name="blFrame" styleLbl="node1">
          <dgm:alg type="sp"/>
          <dgm:shape xmlns:r="http://schemas.openxmlformats.org/officeDocument/2006/relationships" rot="270" type="halfFrame" r:blip="">
            <dgm:adjLst>
              <dgm:adj idx="1" val="0.2577"/>
              <dgm:adj idx="2" val="0.2577"/>
            </dgm:adjLst>
          </dgm:shape>
          <dgm:presOf/>
        </dgm:layoutNode>
        <dgm:layoutNode name="brFrame" styleLbl="node1">
          <dgm:alg type="sp"/>
          <dgm:shape xmlns:r="http://schemas.openxmlformats.org/officeDocument/2006/relationships" rot="180" type="halfFrame" r:blip="">
            <dgm:adjLst>
              <dgm:adj idx="1" val="0.2577"/>
              <dgm:adj idx="2" val="0.2577"/>
            </dgm:adjLst>
          </dgm:shape>
          <dgm:presOf/>
        </dgm:layoutNode>
      </dgm:layoutNode>
      <dgm:forEach name="sibTransForEach" axis="followSib" ptType="sibTrans" cnt="1">
        <dgm:layoutNode name="sibTrans">
          <dgm:alg type="sp"/>
          <dgm:shape xmlns:r="http://schemas.openxmlformats.org/officeDocument/2006/relationships" r:blip="">
            <dgm:adjLst/>
          </dgm:shape>
        </dgm:layoutNode>
      </dgm:forEach>
    </dgm:forEach>
  </dgm:layoutNode>
</dgm:layoutDef>
</file>

<file path=ppt/diagrams/layout8.xml><?xml version="1.0" encoding="utf-8"?>
<dgm:layoutDef xmlns:dgm="http://schemas.openxmlformats.org/drawingml/2006/diagram" xmlns:a="http://schemas.openxmlformats.org/drawingml/2006/main" uniqueId="urn:microsoft.com/office/officeart/2005/8/layout/vList4">
  <dgm:title val=""/>
  <dgm:desc val=""/>
  <dgm:catLst>
    <dgm:cat type="list" pri="13000"/>
    <dgm:cat type="picture" pri="26000"/>
    <dgm:cat type="pictureconvert" pri="26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 modelId="33" srcId="3" destId="31" srcOrd="0" destOrd="0"/>
        <dgm:cxn modelId="34" srcId="3" destId="32"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resizeHandles val="exact"/>
    </dgm:varLst>
    <dgm:alg type="lin">
      <dgm:param type="linDir" val="fromT"/>
      <dgm:param type="vertAlign" val="t"/>
    </dgm:alg>
    <dgm:shape xmlns:r="http://schemas.openxmlformats.org/officeDocument/2006/relationships" r:blip="">
      <dgm:adjLst/>
    </dgm:shape>
    <dgm:presOf/>
    <dgm:constrLst>
      <dgm:constr type="w" for="ch" forName="comp" refType="w"/>
      <dgm:constr type="h" for="ch" forName="comp" refType="h"/>
      <dgm:constr type="h" for="ch" forName="spacer" refType="h" refFor="ch" refForName="comp" op="equ" fact="0.1"/>
      <dgm:constr type="primFontSz" for="des" forName="text" op="equ" val="65"/>
    </dgm:constrLst>
    <dgm:ruleLst/>
    <dgm:forEach name="Name0" axis="ch" ptType="node">
      <dgm:layoutNode name="comp" styleLbl="node1">
        <dgm:alg type="composite"/>
        <dgm:shape xmlns:r="http://schemas.openxmlformats.org/officeDocument/2006/relationships" r:blip="">
          <dgm:adjLst/>
        </dgm:shape>
        <dgm:presOf/>
        <dgm:choose name="Name1">
          <dgm:if name="Name2" func="var" arg="dir" op="equ" val="norm">
            <dgm:constrLst>
              <dgm:constr type="h" for="ch" forName="box" refType="h"/>
              <dgm:constr type="w" for="ch" forName="box" refType="w"/>
              <dgm:constr type="w" for="ch" forName="img" refType="w" refFor="ch" refForName="box" fact="0.2"/>
              <dgm:constr type="h" for="ch" forName="img" refType="h" refFor="ch" refForName="box" fact="0.8"/>
              <dgm:constr type="t" for="ch" forName="img" refType="h" refFor="ch" refForName="box" fact="0.1"/>
              <dgm:constr type="l" for="ch" forName="img" refType="h" refFor="ch" refForName="box" fact="0.1"/>
              <dgm:constr type="h" for="ch" forName="text" refType="h"/>
              <dgm:constr type="l" for="ch" forName="text" refType="r" refFor="ch" refForName="img"/>
              <dgm:constr type="r" for="ch" forName="text" refType="w"/>
            </dgm:constrLst>
          </dgm:if>
          <dgm:else name="Name3">
            <dgm:constrLst>
              <dgm:constr type="h" for="ch" forName="box" refType="h"/>
              <dgm:constr type="w" for="ch" forName="box" refType="w"/>
              <dgm:constr type="w" for="ch" forName="img" refType="w" refFor="ch" refForName="box" fact="0.2"/>
              <dgm:constr type="h" for="ch" forName="img" refType="h" refFor="ch" refForName="box" fact="0.8"/>
              <dgm:constr type="t" for="ch" forName="img" refType="h" refFor="ch" refForName="box" fact="0.1"/>
              <dgm:constr type="r" for="ch" forName="img" refType="w" refFor="ch" refForName="box"/>
              <dgm:constr type="rOff" for="ch" forName="img" refType="h" refFor="ch" refForName="box" fact="-0.1"/>
              <dgm:constr type="h" for="ch" forName="text" refType="h"/>
              <dgm:constr type="r" for="ch" forName="text" refType="l" refFor="ch" refForName="img"/>
              <dgm:constr type="l" for="ch" forName="text"/>
            </dgm:constrLst>
          </dgm:else>
        </dgm:choose>
        <dgm:ruleLst/>
        <dgm:layoutNode name="box" styleLbl="node1">
          <dgm:alg type="sp"/>
          <dgm:shape xmlns:r="http://schemas.openxmlformats.org/officeDocument/2006/relationships" type="roundRect" r:blip="">
            <dgm:adjLst>
              <dgm:adj idx="1" val="0.1"/>
            </dgm:adjLst>
          </dgm:shape>
          <dgm:presOf axis="desOrSelf" ptType="node"/>
          <dgm:constrLst/>
          <dgm:ruleLst/>
        </dgm:layoutNode>
        <dgm:layoutNode name="img" styleLbl="fgImgPlace1">
          <dgm:alg type="sp"/>
          <dgm:shape xmlns:r="http://schemas.openxmlformats.org/officeDocument/2006/relationships" type="roundRect" r:blip="" blipPhldr="1">
            <dgm:adjLst>
              <dgm:adj idx="1" val="0.1"/>
            </dgm:adjLst>
          </dgm:shape>
          <dgm:presOf/>
          <dgm:constrLst/>
          <dgm:ruleLst/>
        </dgm:layoutNode>
        <dgm:layoutNode name="text">
          <dgm:varLst>
            <dgm:bulletEnabled val="1"/>
          </dgm:varLst>
          <dgm:alg type="tx">
            <dgm:param type="parTxLTRAlign" val="l"/>
            <dgm:param type="parTxRTLAlign" val="r"/>
          </dgm:alg>
          <dgm:shape xmlns:r="http://schemas.openxmlformats.org/officeDocument/2006/relationships" type="rect" r:blip="" hideGeom="1">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name="Name4" axis="followSib" ptType="sibTrans" cnt="1">
        <dgm:layoutNode name="spacer">
          <dgm:alg type="sp"/>
          <dgm:shape xmlns:r="http://schemas.openxmlformats.org/officeDocument/2006/relationships" r:blip="">
            <dgm:adjLst/>
          </dgm:shape>
          <dgm:presOf axis="self"/>
          <dgm:constrLst/>
          <dgm:ruleLst/>
        </dgm:layoutNode>
      </dgm:forEach>
    </dgm:forEach>
  </dgm:layoutNode>
</dgm:layoutDef>
</file>

<file path=ppt/diagrams/layout9.xml><?xml version="1.0" encoding="utf-8"?>
<dgm:layoutDef xmlns:dgm="http://schemas.openxmlformats.org/drawingml/2006/diagram" xmlns:a="http://schemas.openxmlformats.org/drawingml/2006/main" uniqueId="urn:microsoft.com/office/officeart/2008/layout/AlternatingHexagons">
  <dgm:title val=""/>
  <dgm:desc val=""/>
  <dgm:catLst>
    <dgm:cat type="list" pri="1500"/>
  </dgm:catLst>
  <dgm:samp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40" srcId="0" destId="10" srcOrd="0" destOrd="0"/>
        <dgm:cxn modelId="12" srcId="10" destId="11" srcOrd="0" destOrd="0"/>
        <dgm:cxn modelId="50" srcId="0" destId="20" srcOrd="1" destOrd="0"/>
        <dgm:cxn modelId="22" srcId="20" destId="21" srcOrd="0" destOrd="0"/>
        <dgm:cxn modelId="60" srcId="0" destId="30" srcOrd="1" destOrd="0"/>
        <dgm:cxn modelId="32" srcId="30" destId="31" srcOrd="0" destOrd="0"/>
      </dgm:cxnLst>
      <dgm:bg/>
      <dgm:whole/>
    </dgm:dataModel>
  </dgm:sampData>
  <dgm:styleData>
    <dgm:dataModel>
      <dgm:ptLst>
        <dgm:pt modelId="0" type="doc"/>
        <dgm:pt modelId="10">
          <dgm:prSet phldr="1"/>
        </dgm:pt>
        <dgm:pt modelId="20">
          <dgm:prSet phldr="1"/>
        </dgm:pt>
      </dgm:ptLst>
      <dgm:cxnLst>
        <dgm:cxn modelId="60" srcId="0" destId="10" srcOrd="0" destOrd="0"/>
        <dgm:cxn modelId="7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60" srcId="0" destId="10" srcOrd="0" destOrd="0"/>
        <dgm:cxn modelId="70" srcId="0" destId="20" srcOrd="1" destOrd="0"/>
        <dgm:cxn modelId="80" srcId="0" destId="30" srcOrd="2" destOrd="0"/>
        <dgm:cxn modelId="90" srcId="0" destId="40" srcOrd="3" destOrd="0"/>
      </dgm:cxnLst>
      <dgm:bg/>
      <dgm:whole/>
    </dgm:dataModel>
  </dgm:clrData>
  <dgm:layoutNode name="Name0">
    <dgm:varLst>
      <dgm:chMax/>
      <dgm:chPref/>
      <dgm:dir/>
      <dgm:animLvl val="lvl"/>
    </dgm:varLst>
    <dgm:alg type="lin">
      <dgm:param type="linDir" val="fromT"/>
    </dgm:alg>
    <dgm:shape xmlns:r="http://schemas.openxmlformats.org/officeDocument/2006/relationships" r:blip="">
      <dgm:adjLst/>
    </dgm:shape>
    <dgm:constrLst>
      <dgm:constr type="primFontSz" for="des" forName="Parent1" val="65"/>
      <dgm:constr type="primFontSz" for="des" forName="Childtext1" refType="primFontSz" refFor="des" refForName="Parent1" op="lte"/>
      <dgm:constr type="w" for="ch" forName="composite" refType="w"/>
      <dgm:constr type="h" for="ch" forName="composite" refType="h"/>
      <dgm:constr type="h" for="ch" forName="spaceBetweenRectangles" refType="w" refFor="ch" refForName="composite" fact="-0.042"/>
      <dgm:constr type="sp" refType="h" refFor="ch" refForName="composite" op="equ" fact="0.1"/>
    </dgm:constrLst>
    <dgm:forEach name="nodesForEach" axis="ch" ptType="node">
      <dgm:layoutNode name="composite">
        <dgm:alg type="composite">
          <dgm:param type="ar" val="3.6"/>
        </dgm:alg>
        <dgm:shape xmlns:r="http://schemas.openxmlformats.org/officeDocument/2006/relationships" r:blip="">
          <dgm:adjLst/>
        </dgm:shape>
        <dgm:choose name="Name1">
          <dgm:if name="Name2" func="var" arg="dir" op="equ" val="norm">
            <dgm:choose name="Name3">
              <dgm:if name="Name4" axis="self" ptType="node" func="posOdd" op="equ" val="1">
                <dgm:constrLst>
                  <dgm:constr type="l" for="ch" forName="Accent1" refType="w" fact="0.18"/>
                  <dgm:constr type="t" for="ch" forName="Accent1" refType="h" fact="0"/>
                  <dgm:constr type="h" for="ch" forName="Accent1" refType="h"/>
                  <dgm:constr type="w" for="ch" forName="Accent1" refType="h" fact="0.87"/>
                  <dgm:constr type="l" for="ch" forName="Accent1Text" refType="w" fact="0.18"/>
                  <dgm:constr type="t" for="ch" forName="Accent1Text" refType="h" fact="0"/>
                  <dgm:constr type="h" for="ch" forName="Accent1Text" refType="h"/>
                  <dgm:constr type="w" for="ch" forName="Accent1Text" refType="h" fact="0.87"/>
                  <dgm:constr type="l" for="ch" forName="Parent1" refType="w" fact="0.441"/>
                  <dgm:constr type="t" for="ch" forName="Parent1" refType="h" fact="0"/>
                  <dgm:constr type="h" for="ch" forName="Parent1" refType="h"/>
                  <dgm:constr type="w" for="ch" forName="Parent1" refType="h" fact="0.87"/>
                  <dgm:constr type="l" for="ch" forName="Childtext1" refType="w" fact="0.69"/>
                  <dgm:constr type="t" for="ch" forName="Childtext1" refType="h" fact="0.2"/>
                  <dgm:constr type="w" for="ch" forName="Childtext1" refType="w" fact="0.31"/>
                  <dgm:constr type="h" for="ch" forName="Childtext1" refType="h" fact="0.6"/>
                  <dgm:constr type="l" for="ch" forName="BalanceSpacing" refType="w" fact="0"/>
                  <dgm:constr type="t" for="ch" forName="BalanceSpacing" refType="h" fact="0"/>
                  <dgm:constr type="w" for="ch" forName="BalanceSpacing" refType="w"/>
                  <dgm:constr type="h" for="ch" forName="BalanceSpacing" refType="h" fact="0.1"/>
                  <dgm:constr type="l" for="ch" forName="BalanceSpacing1" refType="w" fact="0.69"/>
                  <dgm:constr type="t" for="ch" forName="BalanceSpacing1" refType="h" fact="0.2"/>
                  <dgm:constr type="w" for="ch" forName="BalanceSpacing1" refType="w" fact="0.31"/>
                  <dgm:constr type="h" for="ch" forName="BalanceSpacing1" refType="h" fact="0.6"/>
                </dgm:constrLst>
              </dgm:if>
              <dgm:else name="Name5">
                <dgm:constrLst>
                  <dgm:constr type="l" for="ch" forName="Accent1" refType="w" fact="0.571"/>
                  <dgm:constr type="t" for="ch" forName="Accent1" refType="h" fact="0"/>
                  <dgm:constr type="h" for="ch" forName="Accent1" refType="h"/>
                  <dgm:constr type="w" for="ch" forName="Accent1" refType="h" fact="0.87"/>
                  <dgm:constr type="l" for="ch" forName="Accent1Text" refType="w" fact="0.571"/>
                  <dgm:constr type="t" for="ch" forName="Accent1Text" refType="h" fact="0"/>
                  <dgm:constr type="h" for="ch" forName="Accent1Text" refType="h"/>
                  <dgm:constr type="w" for="ch" forName="Accent1Text" refType="h" fact="0.87"/>
                  <dgm:constr type="l" for="ch" forName="Parent1" refType="w" fact="0.31"/>
                  <dgm:constr type="t" for="ch" forName="Parent1" refType="h" fact="0"/>
                  <dgm:constr type="h" for="ch" forName="Parent1" refType="h"/>
                  <dgm:constr type="w" for="ch" forName="Parent1" refType="h" fact="0.87"/>
                  <dgm:constr type="l" for="ch" forName="Childtext1" refType="w" fact="0"/>
                  <dgm:constr type="t" for="ch" forName="Childtext1" refType="h" fact="0.2"/>
                  <dgm:constr type="w" for="ch" forName="Childtext1" refType="w" fact="0.3"/>
                  <dgm:constr type="h" for="ch" forName="Childtext1" refType="h" fact="0.6"/>
                  <dgm:constr type="l" for="ch" forName="BalanceSpacing" refType="w" fact="0.82"/>
                  <dgm:constr type="t" for="ch" forName="BalanceSpacing" refType="h" fact="0"/>
                  <dgm:constr type="w" for="ch" forName="BalanceSpacing" refType="w" fact="0.18"/>
                  <dgm:constr type="h" for="ch" forName="BalanceSpacing" refType="h"/>
                  <dgm:constr type="l" for="ch" forName="BalanceSpacing1" refType="w" fact="0"/>
                  <dgm:constr type="t" for="ch" forName="BalanceSpacing1" refType="h" fact="0.2"/>
                  <dgm:constr type="w" for="ch" forName="BalanceSpacing1" refType="w" fact="0.3"/>
                  <dgm:constr type="h" for="ch" forName="BalanceSpacing1" refType="h" fact="0.6"/>
                </dgm:constrLst>
              </dgm:else>
            </dgm:choose>
          </dgm:if>
          <dgm:else name="Name6">
            <dgm:choose name="Name7">
              <dgm:if name="Name8" axis="self" ptType="node" func="posOdd" op="equ" val="1">
                <dgm:constrLst>
                  <dgm:constr type="l" for="ch" forName="Accent1" refType="w" fact="0.571"/>
                  <dgm:constr type="t" for="ch" forName="Accent1" refType="h" fact="0"/>
                  <dgm:constr type="h" for="ch" forName="Accent1" refType="h"/>
                  <dgm:constr type="w" for="ch" forName="Accent1" refType="h" fact="0.87"/>
                  <dgm:constr type="l" for="ch" forName="Accent1Text" refType="w" fact="0.571"/>
                  <dgm:constr type="t" for="ch" forName="Accent1Text" refType="h" fact="0"/>
                  <dgm:constr type="h" for="ch" forName="Accent1Text" refType="h"/>
                  <dgm:constr type="w" for="ch" forName="Accent1Text" refType="h" fact="0.87"/>
                  <dgm:constr type="l" for="ch" forName="Parent1" refType="w" fact="0.31"/>
                  <dgm:constr type="t" for="ch" forName="Parent1" refType="h" fact="0"/>
                  <dgm:constr type="h" for="ch" forName="Parent1" refType="h"/>
                  <dgm:constr type="w" for="ch" forName="Parent1" refType="h" fact="0.87"/>
                  <dgm:constr type="l" for="ch" forName="Childtext1" refType="w" fact="0"/>
                  <dgm:constr type="t" for="ch" forName="Childtext1" refType="h" fact="0.2"/>
                  <dgm:constr type="w" for="ch" forName="Childtext1" refType="w" fact="0.3"/>
                  <dgm:constr type="h" for="ch" forName="Childtext1" refType="h" fact="0.6"/>
                  <dgm:constr type="l" for="ch" forName="BalanceSpacing" refType="w" fact="0.82"/>
                  <dgm:constr type="t" for="ch" forName="BalanceSpacing" refType="h" fact="0"/>
                  <dgm:constr type="w" for="ch" forName="BalanceSpacing" refType="w" fact="0.18"/>
                  <dgm:constr type="h" for="ch" forName="BalanceSpacing" refType="h"/>
                </dgm:constrLst>
              </dgm:if>
              <dgm:else name="Name9">
                <dgm:constrLst>
                  <dgm:constr type="l" for="ch" forName="Accent1" refType="w" fact="0.18"/>
                  <dgm:constr type="t" for="ch" forName="Accent1" refType="h" fact="0"/>
                  <dgm:constr type="h" for="ch" forName="Accent1" refType="h"/>
                  <dgm:constr type="w" for="ch" forName="Accent1" refType="h" fact="0.87"/>
                  <dgm:constr type="l" for="ch" forName="Accent1Text" refType="w" fact="0.18"/>
                  <dgm:constr type="t" for="ch" forName="Accent1Text" refType="h" fact="0"/>
                  <dgm:constr type="h" for="ch" forName="Accent1Text" refType="h"/>
                  <dgm:constr type="w" for="ch" forName="Accent1Text" refType="h" fact="0.87"/>
                  <dgm:constr type="l" for="ch" forName="Parent1" refType="w" fact="0.441"/>
                  <dgm:constr type="t" for="ch" forName="Parent1" refType="h" fact="0"/>
                  <dgm:constr type="h" for="ch" forName="Parent1" refType="h"/>
                  <dgm:constr type="w" for="ch" forName="Parent1" refType="h" fact="0.87"/>
                  <dgm:constr type="l" for="ch" forName="Childtext1" refType="w" fact="0.69"/>
                  <dgm:constr type="t" for="ch" forName="Childtext1" refType="h" fact="0.2"/>
                  <dgm:constr type="w" for="ch" forName="Childtext1" refType="w" fact="0.31"/>
                  <dgm:constr type="h" for="ch" forName="Childtext1" refType="h" fact="0.6"/>
                  <dgm:constr type="l" for="ch" forName="BalanceSpacing" refType="w" fact="0"/>
                  <dgm:constr type="t" for="ch" forName="BalanceSpacing" refType="h" fact="0"/>
                  <dgm:constr type="w" for="ch" forName="BalanceSpacing" refType="w" fact="0.18"/>
                  <dgm:constr type="h" for="ch" forName="BalanceSpacing" refType="h"/>
                </dgm:constrLst>
              </dgm:else>
            </dgm:choose>
          </dgm:else>
        </dgm:choose>
        <dgm:layoutNode name="Parent1" styleLbl="node1">
          <dgm:varLst>
            <dgm:chMax val="1"/>
            <dgm:chPref val="1"/>
            <dgm:bulletEnabled val="1"/>
          </dgm:varLst>
          <dgm:alg type="tx"/>
          <dgm:shape xmlns:r="http://schemas.openxmlformats.org/officeDocument/2006/relationships" rot="90" type="hexagon" r:blip="">
            <dgm:adjLst>
              <dgm:adj idx="1" val="0.25"/>
              <dgm:adj idx="2" val="1.1547"/>
            </dgm:adjLst>
          </dgm:shape>
          <dgm:presOf axis="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Childtext1" styleLbl="revTx">
          <dgm:varLst>
            <dgm:chMax val="0"/>
            <dgm:chPref val="0"/>
            <dgm:bulletEnabled val="1"/>
          </dgm:varLst>
          <dgm:choose name="Name10">
            <dgm:if name="Name11" func="var" arg="dir" op="equ" val="norm">
              <dgm:choose name="Name12">
                <dgm:if name="Name13" axis="self" ptType="node" func="posOdd" op="equ" val="1">
                  <dgm:alg type="tx">
                    <dgm:param type="parTxLTRAlign" val="l"/>
                  </dgm:alg>
                </dgm:if>
                <dgm:else name="Name14">
                  <dgm:alg type="tx">
                    <dgm:param type="parTxLTRAlign" val="r"/>
                  </dgm:alg>
                </dgm:else>
              </dgm:choose>
            </dgm:if>
            <dgm:else name="Name15">
              <dgm:choose name="Name16">
                <dgm:if name="Name17" axis="self" ptType="node" func="posOdd" op="equ" val="1">
                  <dgm:alg type="tx">
                    <dgm:param type="parTxLTRAlign" val="r"/>
                  </dgm:alg>
                </dgm:if>
                <dgm:else name="Name18">
                  <dgm:alg type="tx">
                    <dgm:param type="parTxLTRAlign" val="l"/>
                  </dgm:alg>
                </dgm:else>
              </dgm:choose>
            </dgm:else>
          </dgm:choose>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BalanceSpacing">
          <dgm:alg type="sp"/>
          <dgm:shape xmlns:r="http://schemas.openxmlformats.org/officeDocument/2006/relationships" r:blip="">
            <dgm:adjLst/>
          </dgm:shape>
        </dgm:layoutNode>
        <dgm:layoutNode name="BalanceSpacing1">
          <dgm:alg type="sp"/>
          <dgm:shape xmlns:r="http://schemas.openxmlformats.org/officeDocument/2006/relationships" r:blip="">
            <dgm:adjLst/>
          </dgm:shape>
        </dgm:layoutNode>
        <dgm:forEach name="Name19" axis="followSib" ptType="sibTrans" hideLastTrans="0" cnt="1">
          <dgm:layoutNode name="Accent1Text" styleLbl="node1">
            <dgm:alg type="tx"/>
            <dgm:shape xmlns:r="http://schemas.openxmlformats.org/officeDocument/2006/relationships" rot="90" type="hexagon" r:blip="">
              <dgm:adjLst>
                <dgm:adj idx="1" val="0.25"/>
                <dgm:adj idx="2" val="1.1547"/>
              </dgm:adjLst>
            </dgm:shape>
            <dgm:presOf axis="self" ptType="sibTrans"/>
            <dgm:constrLst>
              <dgm:constr type="lMarg"/>
              <dgm:constr type="rMarg"/>
              <dgm:constr type="tMarg"/>
              <dgm:constr type="bMarg"/>
            </dgm:constrLst>
            <dgm:ruleLst>
              <dgm:rule type="primFontSz" val="5" fact="NaN" max="NaN"/>
            </dgm:ruleLst>
          </dgm:layoutNode>
        </dgm:forEach>
      </dgm:layoutNode>
      <dgm:forEach name="Name2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itle 1"/>
          <p:cNvSpPr>
            <a:spLocks noGrp="1"/>
          </p:cNvSpPr>
          <p:nvPr>
            <p:ph type="ctrTitle"/>
          </p:nvPr>
        </p:nvSpPr>
        <p:spPr>
          <a:xfrm>
            <a:off x="2417779" y="802298"/>
            <a:ext cx="8637073" cy="2541431"/>
          </a:xfrm>
        </p:spPr>
        <p:txBody>
          <a:bodyPr bIns="0" anchor="b">
            <a:normAutofit/>
          </a:bodyPr>
          <a:lstStyle>
            <a:lvl1pPr algn="l">
              <a:defRPr sz="6600"/>
            </a:lvl1pPr>
          </a:lstStyle>
          <a:p>
            <a:r>
              <a:rPr lang="es-ES" smtClean="0"/>
              <a:t>Haga clic para modificar el estilo de título del patrón</a:t>
            </a:r>
            <a:endParaRPr lang="en-US" dirty="0"/>
          </a:p>
        </p:txBody>
      </p:sp>
      <p:sp>
        <p:nvSpPr>
          <p:cNvPr id="3" name="Subtitle 2"/>
          <p:cNvSpPr>
            <a:spLocks noGrp="1"/>
          </p:cNvSpPr>
          <p:nvPr>
            <p:ph type="subTitle" idx="1"/>
          </p:nvPr>
        </p:nvSpPr>
        <p:spPr>
          <a:xfrm>
            <a:off x="2417780" y="3531204"/>
            <a:ext cx="8637072" cy="977621"/>
          </a:xfrm>
        </p:spPr>
        <p:txBody>
          <a:bodyPr tIns="91440" bIns="91440">
            <a:normAutofit/>
          </a:bodyPr>
          <a:lstStyle>
            <a:lvl1pPr marL="0" indent="0" algn="l">
              <a:buNone/>
              <a:defRPr sz="1800" b="0" cap="all" baseline="0">
                <a:solidFill>
                  <a:schemeClr val="tx1"/>
                </a:solidFill>
              </a:defRPr>
            </a:lvl1pPr>
            <a:lvl2pPr marL="457200" indent="0" algn="ctr">
              <a:buNone/>
              <a:defRPr sz="18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smtClean="0"/>
              <a:t>Haga clic para editar el estilo de subtítulo del patrón</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smtClean="0"/>
              <a:t>10/12/2020</a:t>
            </a:fld>
            <a:endParaRPr lang="en-US" dirty="0"/>
          </a:p>
        </p:txBody>
      </p:sp>
      <p:sp>
        <p:nvSpPr>
          <p:cNvPr id="5" name="Footer Placeholder 4"/>
          <p:cNvSpPr>
            <a:spLocks noGrp="1"/>
          </p:cNvSpPr>
          <p:nvPr>
            <p:ph type="ftr" sz="quarter" idx="11"/>
          </p:nvPr>
        </p:nvSpPr>
        <p:spPr>
          <a:xfrm>
            <a:off x="2416500" y="329307"/>
            <a:ext cx="4973915" cy="309201"/>
          </a:xfrm>
        </p:spPr>
        <p:txBody>
          <a:bodyPr/>
          <a:lstStyle/>
          <a:p>
            <a:endParaRPr lang="en-US" dirty="0"/>
          </a:p>
        </p:txBody>
      </p:sp>
      <p:sp>
        <p:nvSpPr>
          <p:cNvPr id="6" name="Slide Number Placeholder 5"/>
          <p:cNvSpPr>
            <a:spLocks noGrp="1"/>
          </p:cNvSpPr>
          <p:nvPr>
            <p:ph type="sldNum" sz="quarter" idx="12"/>
          </p:nvPr>
        </p:nvSpPr>
        <p:spPr>
          <a:xfrm>
            <a:off x="1437664" y="798973"/>
            <a:ext cx="811019" cy="503578"/>
          </a:xfrm>
        </p:spPr>
        <p:txBody>
          <a:bodyPr/>
          <a:lstStyle/>
          <a:p>
            <a:fld id="{6D22F896-40B5-4ADD-8801-0D06FADFA095}" type="slidenum">
              <a:rPr lang="en-US" smtClean="0"/>
              <a:t>‹Nº›</a:t>
            </a:fld>
            <a:endParaRPr lang="en-US" dirty="0"/>
          </a:p>
        </p:txBody>
      </p:sp>
      <p:cxnSp>
        <p:nvCxnSpPr>
          <p:cNvPr id="15" name="Straight Connector 14"/>
          <p:cNvCxnSpPr/>
          <p:nvPr/>
        </p:nvCxnSpPr>
        <p:spPr>
          <a:xfrm>
            <a:off x="2417780" y="3528542"/>
            <a:ext cx="863707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268222376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smtClean="0"/>
              <a:t>Haga clic para modificar el estilo de título del patrón</a:t>
            </a:r>
            <a:endParaRPr lang="en-US" dirty="0"/>
          </a:p>
        </p:txBody>
      </p:sp>
      <p:sp>
        <p:nvSpPr>
          <p:cNvPr id="3" name="Content Placeholder 2"/>
          <p:cNvSpPr>
            <a:spLocks noGrp="1"/>
          </p:cNvSpPr>
          <p:nvPr>
            <p:ph idx="1"/>
          </p:nvPr>
        </p:nvSpPr>
        <p:spPr/>
        <p:txBody>
          <a:bodyPr anchor="t"/>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smtClean="0"/>
              <a:t>10/12/2020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t>‹Nº›</a:t>
            </a:fld>
            <a:endParaRPr lang="en-US" dirty="0"/>
          </a:p>
        </p:txBody>
      </p:sp>
      <p:cxnSp>
        <p:nvCxnSpPr>
          <p:cNvPr id="33" name="Straight Connector 32"/>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83047366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itle 1"/>
          <p:cNvSpPr>
            <a:spLocks noGrp="1"/>
          </p:cNvSpPr>
          <p:nvPr>
            <p:ph type="title"/>
          </p:nvPr>
        </p:nvSpPr>
        <p:spPr>
          <a:xfrm>
            <a:off x="1454239" y="1756130"/>
            <a:ext cx="8643154" cy="1887950"/>
          </a:xfrm>
        </p:spPr>
        <p:txBody>
          <a:bodyPr anchor="b">
            <a:normAutofit/>
          </a:bodyPr>
          <a:lstStyle>
            <a:lvl1pPr algn="l">
              <a:defRPr sz="3600"/>
            </a:lvl1pPr>
          </a:lstStyle>
          <a:p>
            <a:r>
              <a:rPr lang="es-ES" smtClean="0"/>
              <a:t>Haga clic para modificar el estilo de título del patrón</a:t>
            </a:r>
            <a:endParaRPr lang="en-US" dirty="0"/>
          </a:p>
        </p:txBody>
      </p:sp>
      <p:sp>
        <p:nvSpPr>
          <p:cNvPr id="3" name="Text Placeholder 2"/>
          <p:cNvSpPr>
            <a:spLocks noGrp="1"/>
          </p:cNvSpPr>
          <p:nvPr>
            <p:ph type="body" idx="1"/>
          </p:nvPr>
        </p:nvSpPr>
        <p:spPr>
          <a:xfrm>
            <a:off x="1454239" y="3806195"/>
            <a:ext cx="8630446" cy="1012929"/>
          </a:xfrm>
        </p:spPr>
        <p:txBody>
          <a:bodyPr tIns="91440">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s-ES" smtClean="0"/>
              <a:t>Editar el estilo de texto del patrón</a:t>
            </a:r>
          </a:p>
        </p:txBody>
      </p:sp>
      <p:sp>
        <p:nvSpPr>
          <p:cNvPr id="4" name="Date Placeholder 3"/>
          <p:cNvSpPr>
            <a:spLocks noGrp="1"/>
          </p:cNvSpPr>
          <p:nvPr>
            <p:ph type="dt" sz="half" idx="10"/>
          </p:nvPr>
        </p:nvSpPr>
        <p:spPr/>
        <p:txBody>
          <a:bodyPr/>
          <a:lstStyle/>
          <a:p>
            <a:fld id="{48A87A34-81AB-432B-8DAE-1953F412C126}" type="datetimeFigureOut">
              <a:rPr lang="en-US" smtClean="0"/>
              <a:t>10/12/2020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t>‹Nº›</a:t>
            </a:fld>
            <a:endParaRPr lang="en-US" dirty="0"/>
          </a:p>
        </p:txBody>
      </p:sp>
      <p:cxnSp>
        <p:nvCxnSpPr>
          <p:cNvPr id="15" name="Straight Connector 14"/>
          <p:cNvCxnSpPr/>
          <p:nvPr/>
        </p:nvCxnSpPr>
        <p:spPr>
          <a:xfrm>
            <a:off x="1454239" y="3804985"/>
            <a:ext cx="8630446"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80174336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itle 1"/>
          <p:cNvSpPr>
            <a:spLocks noGrp="1"/>
          </p:cNvSpPr>
          <p:nvPr>
            <p:ph type="title"/>
          </p:nvPr>
        </p:nvSpPr>
        <p:spPr>
          <a:xfrm>
            <a:off x="1449217" y="804889"/>
            <a:ext cx="9605635" cy="1059305"/>
          </a:xfrm>
        </p:spPr>
        <p:txBody>
          <a:bodyPr/>
          <a:lstStyle/>
          <a:p>
            <a:r>
              <a:rPr lang="es-ES" smtClean="0"/>
              <a:t>Haga clic para modificar el estilo de título del patrón</a:t>
            </a:r>
            <a:endParaRPr lang="en-US" dirty="0"/>
          </a:p>
        </p:txBody>
      </p:sp>
      <p:sp>
        <p:nvSpPr>
          <p:cNvPr id="3" name="Content Placeholder 2"/>
          <p:cNvSpPr>
            <a:spLocks noGrp="1"/>
          </p:cNvSpPr>
          <p:nvPr>
            <p:ph sz="half" idx="1"/>
          </p:nvPr>
        </p:nvSpPr>
        <p:spPr>
          <a:xfrm>
            <a:off x="1447331" y="2010878"/>
            <a:ext cx="4645152" cy="3448595"/>
          </a:xfrm>
        </p:spPr>
        <p:txBody>
          <a:bodyPr/>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Content Placeholder 3"/>
          <p:cNvSpPr>
            <a:spLocks noGrp="1"/>
          </p:cNvSpPr>
          <p:nvPr>
            <p:ph sz="half" idx="2"/>
          </p:nvPr>
        </p:nvSpPr>
        <p:spPr>
          <a:xfrm>
            <a:off x="6413771" y="2017343"/>
            <a:ext cx="4645152" cy="3441520"/>
          </a:xfrm>
        </p:spPr>
        <p:txBody>
          <a:bodyPr/>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5" name="Date Placeholder 4"/>
          <p:cNvSpPr>
            <a:spLocks noGrp="1"/>
          </p:cNvSpPr>
          <p:nvPr>
            <p:ph type="dt" sz="half" idx="10"/>
          </p:nvPr>
        </p:nvSpPr>
        <p:spPr/>
        <p:txBody>
          <a:bodyPr/>
          <a:lstStyle/>
          <a:p>
            <a:fld id="{48A87A34-81AB-432B-8DAE-1953F412C126}" type="datetimeFigureOut">
              <a:rPr lang="en-US" smtClean="0"/>
              <a:t>10/12/2020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smtClean="0"/>
              <a:t>‹Nº›</a:t>
            </a:fld>
            <a:endParaRPr lang="en-US" dirty="0"/>
          </a:p>
        </p:txBody>
      </p:sp>
      <p:cxnSp>
        <p:nvCxnSpPr>
          <p:cNvPr id="35" name="Straight Connector 34"/>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258052799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itle 1"/>
          <p:cNvSpPr>
            <a:spLocks noGrp="1"/>
          </p:cNvSpPr>
          <p:nvPr>
            <p:ph type="title"/>
          </p:nvPr>
        </p:nvSpPr>
        <p:spPr>
          <a:xfrm>
            <a:off x="1447191" y="804163"/>
            <a:ext cx="9607661" cy="1056319"/>
          </a:xfrm>
        </p:spPr>
        <p:txBody>
          <a:bodyPr/>
          <a:lstStyle/>
          <a:p>
            <a:r>
              <a:rPr lang="es-ES" smtClean="0"/>
              <a:t>Haga clic para modificar el estilo de título del patrón</a:t>
            </a:r>
            <a:endParaRPr lang="en-US" dirty="0"/>
          </a:p>
        </p:txBody>
      </p:sp>
      <p:sp>
        <p:nvSpPr>
          <p:cNvPr id="3" name="Text Placeholder 2"/>
          <p:cNvSpPr>
            <a:spLocks noGrp="1"/>
          </p:cNvSpPr>
          <p:nvPr>
            <p:ph type="body" idx="1"/>
          </p:nvPr>
        </p:nvSpPr>
        <p:spPr>
          <a:xfrm>
            <a:off x="1447191" y="2019549"/>
            <a:ext cx="4645152" cy="801943"/>
          </a:xfrm>
        </p:spPr>
        <p:txBody>
          <a:bodyPr anchor="b">
            <a:normAutofit/>
          </a:bodyPr>
          <a:lstStyle>
            <a:lvl1pPr marL="0" indent="0">
              <a:lnSpc>
                <a:spcPct val="100000"/>
              </a:lnSpc>
              <a:buNone/>
              <a:defRPr sz="2200" b="0" cap="all" baseline="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Editar el estilo de texto del patrón</a:t>
            </a:r>
          </a:p>
        </p:txBody>
      </p:sp>
      <p:sp>
        <p:nvSpPr>
          <p:cNvPr id="4" name="Content Placeholder 3"/>
          <p:cNvSpPr>
            <a:spLocks noGrp="1"/>
          </p:cNvSpPr>
          <p:nvPr>
            <p:ph sz="half" idx="2"/>
          </p:nvPr>
        </p:nvSpPr>
        <p:spPr>
          <a:xfrm>
            <a:off x="1447191" y="2824269"/>
            <a:ext cx="4645152" cy="2644457"/>
          </a:xfrm>
        </p:spPr>
        <p:txBody>
          <a:bodyPr/>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5" name="Text Placeholder 4"/>
          <p:cNvSpPr>
            <a:spLocks noGrp="1"/>
          </p:cNvSpPr>
          <p:nvPr>
            <p:ph type="body" sz="quarter" idx="3"/>
          </p:nvPr>
        </p:nvSpPr>
        <p:spPr>
          <a:xfrm>
            <a:off x="6412362" y="2023003"/>
            <a:ext cx="4645152" cy="802237"/>
          </a:xfrm>
        </p:spPr>
        <p:txBody>
          <a:bodyPr anchor="b">
            <a:normAutofit/>
          </a:bodyPr>
          <a:lstStyle>
            <a:lvl1pPr marL="0" indent="0">
              <a:lnSpc>
                <a:spcPct val="100000"/>
              </a:lnSpc>
              <a:buNone/>
              <a:defRPr sz="2200" b="0" cap="all" baseline="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Editar el estilo de texto del patrón</a:t>
            </a:r>
          </a:p>
        </p:txBody>
      </p:sp>
      <p:sp>
        <p:nvSpPr>
          <p:cNvPr id="6" name="Content Placeholder 5"/>
          <p:cNvSpPr>
            <a:spLocks noGrp="1"/>
          </p:cNvSpPr>
          <p:nvPr>
            <p:ph sz="quarter" idx="4"/>
          </p:nvPr>
        </p:nvSpPr>
        <p:spPr>
          <a:xfrm>
            <a:off x="6412362" y="2821491"/>
            <a:ext cx="4645152" cy="2637371"/>
          </a:xfrm>
        </p:spPr>
        <p:txBody>
          <a:bodyPr/>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7" name="Date Placeholder 6"/>
          <p:cNvSpPr>
            <a:spLocks noGrp="1"/>
          </p:cNvSpPr>
          <p:nvPr>
            <p:ph type="dt" sz="half" idx="10"/>
          </p:nvPr>
        </p:nvSpPr>
        <p:spPr/>
        <p:txBody>
          <a:bodyPr/>
          <a:lstStyle/>
          <a:p>
            <a:fld id="{48A87A34-81AB-432B-8DAE-1953F412C126}" type="datetimeFigureOut">
              <a:rPr lang="en-US" smtClean="0"/>
              <a:t>10/12/2020</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6D22F896-40B5-4ADD-8801-0D06FADFA095}" type="slidenum">
              <a:rPr lang="en-US" smtClean="0"/>
              <a:t>‹Nº›</a:t>
            </a:fld>
            <a:endParaRPr lang="en-US" dirty="0"/>
          </a:p>
        </p:txBody>
      </p:sp>
      <p:cxnSp>
        <p:nvCxnSpPr>
          <p:cNvPr id="29" name="Straight Connector 28"/>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276868057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smtClean="0"/>
              <a:t>Haga clic para modificar el estilo de título del patrón</a:t>
            </a:r>
            <a:endParaRPr lang="en-US" dirty="0"/>
          </a:p>
        </p:txBody>
      </p:sp>
      <p:sp>
        <p:nvSpPr>
          <p:cNvPr id="3" name="Date Placeholder 2"/>
          <p:cNvSpPr>
            <a:spLocks noGrp="1"/>
          </p:cNvSpPr>
          <p:nvPr>
            <p:ph type="dt" sz="half" idx="10"/>
          </p:nvPr>
        </p:nvSpPr>
        <p:spPr/>
        <p:txBody>
          <a:bodyPr/>
          <a:lstStyle/>
          <a:p>
            <a:fld id="{48A87A34-81AB-432B-8DAE-1953F412C126}" type="datetimeFigureOut">
              <a:rPr lang="en-US" smtClean="0"/>
              <a:t>10/12/2020</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smtClean="0"/>
              <a:t>‹Nº›</a:t>
            </a:fld>
            <a:endParaRPr lang="en-US" dirty="0"/>
          </a:p>
        </p:txBody>
      </p:sp>
      <p:cxnSp>
        <p:nvCxnSpPr>
          <p:cNvPr id="25" name="Straight Connector 24"/>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76142391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8A87A34-81AB-432B-8DAE-1953F412C126}" type="datetimeFigureOut">
              <a:rPr lang="en-US" smtClean="0"/>
              <a:t>10/12/2020</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6D22F896-40B5-4ADD-8801-0D06FADFA095}" type="slidenum">
              <a:rPr lang="en-US" smtClean="0"/>
              <a:t>‹Nº›</a:t>
            </a:fld>
            <a:endParaRPr lang="en-US" dirty="0"/>
          </a:p>
        </p:txBody>
      </p:sp>
    </p:spTree>
    <p:extLst>
      <p:ext uri="{BB962C8B-B14F-4D97-AF65-F5344CB8AC3E}">
        <p14:creationId xmlns:p14="http://schemas.microsoft.com/office/powerpoint/2010/main" val="28209547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1444671" y="798973"/>
            <a:ext cx="3273099" cy="2247117"/>
          </a:xfrm>
        </p:spPr>
        <p:txBody>
          <a:bodyPr anchor="b">
            <a:normAutofit/>
          </a:bodyPr>
          <a:lstStyle>
            <a:lvl1pPr algn="l">
              <a:defRPr sz="2400"/>
            </a:lvl1pPr>
          </a:lstStyle>
          <a:p>
            <a:r>
              <a:rPr lang="es-ES" smtClean="0"/>
              <a:t>Haga clic para modificar el estilo de título del patrón</a:t>
            </a:r>
            <a:endParaRPr lang="en-US" dirty="0"/>
          </a:p>
        </p:txBody>
      </p:sp>
      <p:sp>
        <p:nvSpPr>
          <p:cNvPr id="3" name="Content Placeholder 2"/>
          <p:cNvSpPr>
            <a:spLocks noGrp="1"/>
          </p:cNvSpPr>
          <p:nvPr>
            <p:ph idx="1"/>
          </p:nvPr>
        </p:nvSpPr>
        <p:spPr>
          <a:xfrm>
            <a:off x="5043714" y="798974"/>
            <a:ext cx="6012470" cy="4658826"/>
          </a:xfrm>
        </p:spPr>
        <p:txBody>
          <a:bodyPr anchor="ctr"/>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Text Placeholder 3"/>
          <p:cNvSpPr>
            <a:spLocks noGrp="1"/>
          </p:cNvSpPr>
          <p:nvPr>
            <p:ph type="body" sz="half" idx="2"/>
          </p:nvPr>
        </p:nvSpPr>
        <p:spPr>
          <a:xfrm>
            <a:off x="1444671" y="3205491"/>
            <a:ext cx="3275013" cy="2248181"/>
          </a:xfrm>
        </p:spPr>
        <p:txBody>
          <a:bodyPr/>
          <a:lstStyle>
            <a:lvl1pPr marL="0" indent="0" algn="l">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smtClean="0"/>
              <a:t>Editar el estilo de texto del patrón</a:t>
            </a:r>
          </a:p>
        </p:txBody>
      </p:sp>
      <p:sp>
        <p:nvSpPr>
          <p:cNvPr id="5" name="Date Placeholder 4"/>
          <p:cNvSpPr>
            <a:spLocks noGrp="1"/>
          </p:cNvSpPr>
          <p:nvPr>
            <p:ph type="dt" sz="half" idx="10"/>
          </p:nvPr>
        </p:nvSpPr>
        <p:spPr/>
        <p:txBody>
          <a:bodyPr/>
          <a:lstStyle/>
          <a:p>
            <a:fld id="{48A87A34-81AB-432B-8DAE-1953F412C126}" type="datetimeFigureOut">
              <a:rPr lang="en-US" smtClean="0"/>
              <a:t>10/12/2020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smtClean="0"/>
              <a:t>‹Nº›</a:t>
            </a:fld>
            <a:endParaRPr lang="en-US" dirty="0"/>
          </a:p>
        </p:txBody>
      </p:sp>
      <p:cxnSp>
        <p:nvCxnSpPr>
          <p:cNvPr id="17" name="Straight Connector 16"/>
          <p:cNvCxnSpPr/>
          <p:nvPr/>
        </p:nvCxnSpPr>
        <p:spPr>
          <a:xfrm>
            <a:off x="1448280" y="3205491"/>
            <a:ext cx="3269490"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146944822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grpSp>
        <p:nvGrpSpPr>
          <p:cNvPr id="8" name="Group 7"/>
          <p:cNvGrpSpPr/>
          <p:nvPr/>
        </p:nvGrpSpPr>
        <p:grpSpPr>
          <a:xfrm>
            <a:off x="7477387" y="482170"/>
            <a:ext cx="4074533" cy="5149101"/>
            <a:chOff x="7477387" y="482170"/>
            <a:chExt cx="4074533" cy="5149101"/>
          </a:xfrm>
        </p:grpSpPr>
        <p:sp>
          <p:nvSpPr>
            <p:cNvPr id="18" name="Rectangle 17"/>
            <p:cNvSpPr/>
            <p:nvPr/>
          </p:nvSpPr>
          <p:spPr bwMode="black">
            <a:xfrm>
              <a:off x="7477387" y="482170"/>
              <a:ext cx="4074533" cy="5149101"/>
            </a:xfrm>
            <a:prstGeom prst="rect">
              <a:avLst/>
            </a:prstGeom>
            <a:gradFill>
              <a:gsLst>
                <a:gs pos="0">
                  <a:srgbClr val="000001"/>
                </a:gs>
                <a:gs pos="100000">
                  <a:srgbClr val="191919"/>
                </a:gs>
              </a:gsLst>
            </a:gradFill>
            <a:ln w="76200" cmpd="sng">
              <a:noFill/>
              <a:miter lim="800000"/>
            </a:ln>
            <a:effectLst>
              <a:outerShdw blurRad="127000" dist="228600" dir="4740000" sx="98000" sy="98000" algn="tl" rotWithShape="0">
                <a:srgbClr val="000000">
                  <a:alpha val="34000"/>
                </a:srgbClr>
              </a:outerShdw>
            </a:effectLst>
            <a:scene3d>
              <a:camera prst="orthographicFront"/>
              <a:lightRig rig="threePt" dir="t"/>
            </a:scene3d>
            <a:sp3d>
              <a:bevelT w="152400" h="50800" prst="softRound"/>
            </a:sp3d>
          </p:spPr>
          <p:style>
            <a:lnRef idx="1">
              <a:schemeClr val="accent1"/>
            </a:lnRef>
            <a:fillRef idx="3">
              <a:schemeClr val="accent1"/>
            </a:fillRef>
            <a:effectRef idx="2">
              <a:schemeClr val="accent1"/>
            </a:effectRef>
            <a:fontRef idx="minor">
              <a:schemeClr val="lt1"/>
            </a:fontRef>
          </p:style>
        </p:sp>
        <p:sp>
          <p:nvSpPr>
            <p:cNvPr id="19" name="Rectangle 18"/>
            <p:cNvSpPr/>
            <p:nvPr/>
          </p:nvSpPr>
          <p:spPr bwMode="blackWhite">
            <a:xfrm>
              <a:off x="7790446" y="812506"/>
              <a:ext cx="3450289" cy="4466452"/>
            </a:xfrm>
            <a:prstGeom prst="rect">
              <a:avLst/>
            </a:prstGeom>
            <a:gradFill>
              <a:gsLst>
                <a:gs pos="0">
                  <a:srgbClr val="DADADA"/>
                </a:gs>
                <a:gs pos="100000">
                  <a:srgbClr val="FFFFFE"/>
                </a:gs>
              </a:gsLst>
              <a:lin ang="16200000" scaled="0"/>
            </a:gradFill>
            <a:ln w="50800" cmpd="sng">
              <a:solidFill>
                <a:srgbClr val="191919"/>
              </a:solidFill>
              <a:miter lim="800000"/>
            </a:ln>
            <a:effectLst>
              <a:innerShdw blurRad="63500" dist="88900" dir="14100000">
                <a:srgbClr val="000000">
                  <a:alpha val="30000"/>
                </a:srgbClr>
              </a:innerShdw>
            </a:effectLst>
            <a:scene3d>
              <a:camera prst="orthographicFront"/>
              <a:lightRig rig="threePt" dir="t"/>
            </a:scene3d>
            <a:sp3d>
              <a:bevelT prst="relaxedInset"/>
            </a:sp3d>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title"/>
          </p:nvPr>
        </p:nvSpPr>
        <p:spPr>
          <a:xfrm>
            <a:off x="1451206" y="1129513"/>
            <a:ext cx="5532328" cy="1830584"/>
          </a:xfrm>
        </p:spPr>
        <p:txBody>
          <a:bodyPr anchor="b">
            <a:normAutofit/>
          </a:bodyPr>
          <a:lstStyle>
            <a:lvl1pPr>
              <a:defRPr sz="3200"/>
            </a:lvl1pPr>
          </a:lstStyle>
          <a:p>
            <a:r>
              <a:rPr lang="es-ES" smtClean="0"/>
              <a:t>Haga clic para modificar el estilo de título del patrón</a:t>
            </a:r>
            <a:endParaRPr lang="en-US" dirty="0"/>
          </a:p>
        </p:txBody>
      </p:sp>
      <p:sp>
        <p:nvSpPr>
          <p:cNvPr id="3" name="Picture Placeholder 2"/>
          <p:cNvSpPr>
            <a:spLocks noGrp="1" noChangeAspect="1"/>
          </p:cNvSpPr>
          <p:nvPr>
            <p:ph type="pic" idx="1"/>
          </p:nvPr>
        </p:nvSpPr>
        <p:spPr>
          <a:xfrm>
            <a:off x="8124389" y="1122542"/>
            <a:ext cx="2791171" cy="3866327"/>
          </a:xfrm>
          <a:solidFill>
            <a:schemeClr val="bg1">
              <a:lumMod val="85000"/>
            </a:schemeClr>
          </a:solidFill>
          <a:ln w="9525" cap="sq">
            <a:noFill/>
            <a:miter lim="800000"/>
          </a:ln>
          <a:effectLst/>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s-ES" smtClean="0"/>
              <a:t>Haga clic en el icono para agregar una imagen</a:t>
            </a:r>
            <a:endParaRPr lang="en-US" dirty="0"/>
          </a:p>
        </p:txBody>
      </p:sp>
      <p:sp>
        <p:nvSpPr>
          <p:cNvPr id="4" name="Text Placeholder 3"/>
          <p:cNvSpPr>
            <a:spLocks noGrp="1"/>
          </p:cNvSpPr>
          <p:nvPr>
            <p:ph type="body" sz="half" idx="2"/>
          </p:nvPr>
        </p:nvSpPr>
        <p:spPr>
          <a:xfrm>
            <a:off x="1450329" y="3145992"/>
            <a:ext cx="5524404" cy="2003742"/>
          </a:xfrm>
        </p:spPr>
        <p:txBody>
          <a:bodyPr>
            <a:normAutofit/>
          </a:bodyPr>
          <a:lstStyle>
            <a:lvl1pPr marL="0" indent="0" algn="l">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smtClean="0"/>
              <a:t>Editar el estilo de texto del patrón</a:t>
            </a:r>
          </a:p>
        </p:txBody>
      </p:sp>
      <p:sp>
        <p:nvSpPr>
          <p:cNvPr id="5" name="Date Placeholder 4"/>
          <p:cNvSpPr>
            <a:spLocks noGrp="1"/>
          </p:cNvSpPr>
          <p:nvPr>
            <p:ph type="dt" sz="half" idx="10"/>
          </p:nvPr>
        </p:nvSpPr>
        <p:spPr>
          <a:xfrm>
            <a:off x="1447382" y="5469856"/>
            <a:ext cx="5527351" cy="320123"/>
          </a:xfrm>
        </p:spPr>
        <p:txBody>
          <a:bodyPr/>
          <a:lstStyle>
            <a:lvl1pPr algn="l">
              <a:defRPr/>
            </a:lvl1pPr>
          </a:lstStyle>
          <a:p>
            <a:fld id="{48A87A34-81AB-432B-8DAE-1953F412C126}" type="datetimeFigureOut">
              <a:rPr lang="en-US" smtClean="0"/>
              <a:pPr/>
              <a:t>10/12/2020</a:t>
            </a:fld>
            <a:endParaRPr lang="en-US" dirty="0"/>
          </a:p>
        </p:txBody>
      </p:sp>
      <p:sp>
        <p:nvSpPr>
          <p:cNvPr id="6" name="Footer Placeholder 5"/>
          <p:cNvSpPr>
            <a:spLocks noGrp="1"/>
          </p:cNvSpPr>
          <p:nvPr>
            <p:ph type="ftr" sz="quarter" idx="11"/>
          </p:nvPr>
        </p:nvSpPr>
        <p:spPr>
          <a:xfrm>
            <a:off x="1447382" y="318640"/>
            <a:ext cx="5541004" cy="320931"/>
          </a:xfrm>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smtClean="0"/>
              <a:t>‹Nº›</a:t>
            </a:fld>
            <a:endParaRPr lang="en-US" dirty="0"/>
          </a:p>
        </p:txBody>
      </p:sp>
      <p:cxnSp>
        <p:nvCxnSpPr>
          <p:cNvPr id="31" name="Straight Connector 30"/>
          <p:cNvCxnSpPr/>
          <p:nvPr/>
        </p:nvCxnSpPr>
        <p:spPr>
          <a:xfrm>
            <a:off x="1447382" y="3143605"/>
            <a:ext cx="5527351"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71863979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smtClean="0"/>
              <a:t>Haga clic para modificar el estilo de título del patrón</a:t>
            </a:r>
            <a:endParaRPr lang="en-US" dirty="0"/>
          </a:p>
        </p:txBody>
      </p:sp>
      <p:sp>
        <p:nvSpPr>
          <p:cNvPr id="3" name="Vertical Text Placeholder 2"/>
          <p:cNvSpPr>
            <a:spLocks noGrp="1"/>
          </p:cNvSpPr>
          <p:nvPr>
            <p:ph type="body" orient="vert" idx="1"/>
          </p:nvPr>
        </p:nvSpPr>
        <p:spPr/>
        <p:txBody>
          <a:bodyPr vert="eaVert"/>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smtClean="0"/>
              <a:t>10/12/2020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t>‹Nº›</a:t>
            </a:fld>
            <a:endParaRPr lang="en-US" dirty="0"/>
          </a:p>
        </p:txBody>
      </p:sp>
      <p:cxnSp>
        <p:nvCxnSpPr>
          <p:cNvPr id="26" name="Straight Connector 25"/>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249001009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439111" y="798973"/>
            <a:ext cx="1615742" cy="4659889"/>
          </a:xfrm>
        </p:spPr>
        <p:txBody>
          <a:bodyPr vert="eaVert"/>
          <a:lstStyle>
            <a:lvl1pPr algn="l">
              <a:defRPr/>
            </a:lvl1pPr>
          </a:lstStyle>
          <a:p>
            <a:r>
              <a:rPr lang="es-ES" smtClean="0"/>
              <a:t>Haga clic para modificar el estilo de título del patrón</a:t>
            </a:r>
            <a:endParaRPr lang="en-US" dirty="0"/>
          </a:p>
        </p:txBody>
      </p:sp>
      <p:sp>
        <p:nvSpPr>
          <p:cNvPr id="3" name="Vertical Text Placeholder 2"/>
          <p:cNvSpPr>
            <a:spLocks noGrp="1"/>
          </p:cNvSpPr>
          <p:nvPr>
            <p:ph type="body" orient="vert" idx="1"/>
          </p:nvPr>
        </p:nvSpPr>
        <p:spPr>
          <a:xfrm>
            <a:off x="1444672" y="798973"/>
            <a:ext cx="7828830" cy="4659889"/>
          </a:xfrm>
        </p:spPr>
        <p:txBody>
          <a:bodyPr vert="eaVert"/>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smtClean="0"/>
              <a:t>10/12/2020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t>‹Nº›</a:t>
            </a:fld>
            <a:endParaRPr lang="en-US" dirty="0"/>
          </a:p>
        </p:txBody>
      </p:sp>
      <p:cxnSp>
        <p:nvCxnSpPr>
          <p:cNvPr id="15" name="Straight Connector 14"/>
          <p:cNvCxnSpPr/>
          <p:nvPr/>
        </p:nvCxnSpPr>
        <p:spPr>
          <a:xfrm>
            <a:off x="9439111" y="798973"/>
            <a:ext cx="0" cy="4659889"/>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231969798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8" name="Rectangle 7"/>
          <p:cNvSpPr/>
          <p:nvPr/>
        </p:nvSpPr>
        <p:spPr>
          <a:xfrm>
            <a:off x="0" y="2019476"/>
            <a:ext cx="12192000" cy="4105941"/>
          </a:xfrm>
          <a:prstGeom prst="rect">
            <a:avLst/>
          </a:prstGeom>
          <a:gradFill flip="none" rotWithShape="1">
            <a:gsLst>
              <a:gs pos="0">
                <a:schemeClr val="bg2">
                  <a:alpha val="0"/>
                </a:schemeClr>
              </a:gs>
              <a:gs pos="100000">
                <a:schemeClr val="bg2"/>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sp>
      <p:pic>
        <p:nvPicPr>
          <p:cNvPr id="7" name="Picture 6"/>
          <p:cNvPicPr>
            <a:picLocks noChangeAspect="1"/>
          </p:cNvPicPr>
          <p:nvPr/>
        </p:nvPicPr>
        <p:blipFill rotWithShape="1">
          <a:blip r:embed="rId13" cstate="email">
            <a:extLst>
              <a:ext uri="{28A0092B-C50C-407E-A947-70E740481C1C}">
                <a14:useLocalDpi xmlns:a14="http://schemas.microsoft.com/office/drawing/2010/main"/>
              </a:ext>
            </a:extLst>
          </a:blip>
          <a:srcRect b="-1562"/>
          <a:stretch/>
        </p:blipFill>
        <p:spPr bwMode="black">
          <a:xfrm>
            <a:off x="0" y="6126480"/>
            <a:ext cx="12192000" cy="742950"/>
          </a:xfrm>
          <a:prstGeom prst="rect">
            <a:avLst/>
          </a:prstGeom>
        </p:spPr>
      </p:pic>
      <p:sp>
        <p:nvSpPr>
          <p:cNvPr id="2" name="Title Placeholder 1"/>
          <p:cNvSpPr>
            <a:spLocks noGrp="1"/>
          </p:cNvSpPr>
          <p:nvPr>
            <p:ph type="title"/>
          </p:nvPr>
        </p:nvSpPr>
        <p:spPr>
          <a:xfrm>
            <a:off x="1451579" y="804519"/>
            <a:ext cx="9603275" cy="1049235"/>
          </a:xfrm>
          <a:prstGeom prst="rect">
            <a:avLst/>
          </a:prstGeom>
        </p:spPr>
        <p:txBody>
          <a:bodyPr vert="horz" lIns="91440" tIns="45720" rIns="91440" bIns="45720" rtlCol="0" anchor="t">
            <a:normAutofit/>
          </a:bodyPr>
          <a:lstStyle/>
          <a:p>
            <a:r>
              <a:rPr lang="es-ES" smtClean="0"/>
              <a:t>Haga clic para modificar el estilo de título del patrón</a:t>
            </a:r>
            <a:endParaRPr lang="en-US" dirty="0"/>
          </a:p>
        </p:txBody>
      </p:sp>
      <p:sp>
        <p:nvSpPr>
          <p:cNvPr id="3" name="Text Placeholder 2"/>
          <p:cNvSpPr>
            <a:spLocks noGrp="1"/>
          </p:cNvSpPr>
          <p:nvPr>
            <p:ph type="body" idx="1"/>
          </p:nvPr>
        </p:nvSpPr>
        <p:spPr>
          <a:xfrm>
            <a:off x="1451579" y="2015732"/>
            <a:ext cx="9603275" cy="3450613"/>
          </a:xfrm>
          <a:prstGeom prst="rect">
            <a:avLst/>
          </a:prstGeom>
        </p:spPr>
        <p:txBody>
          <a:bodyPr vert="horz" lIns="91440" tIns="45720" rIns="91440" bIns="45720" rtlCol="0">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7554138" y="330370"/>
            <a:ext cx="3500715" cy="309201"/>
          </a:xfrm>
          <a:prstGeom prst="rect">
            <a:avLst/>
          </a:prstGeom>
        </p:spPr>
        <p:txBody>
          <a:bodyPr vert="horz" lIns="91440" tIns="45720" rIns="91440" bIns="45720" rtlCol="0" anchor="ctr"/>
          <a:lstStyle>
            <a:lvl1pPr algn="r">
              <a:defRPr sz="1000">
                <a:solidFill>
                  <a:schemeClr val="tx1">
                    <a:tint val="75000"/>
                  </a:schemeClr>
                </a:solidFill>
              </a:defRPr>
            </a:lvl1pPr>
          </a:lstStyle>
          <a:p>
            <a:fld id="{48A87A34-81AB-432B-8DAE-1953F412C126}" type="datetimeFigureOut">
              <a:rPr lang="en-US" smtClean="0"/>
              <a:pPr/>
              <a:t>10/12/2020</a:t>
            </a:fld>
            <a:endParaRPr lang="en-US" dirty="0"/>
          </a:p>
        </p:txBody>
      </p:sp>
      <p:sp>
        <p:nvSpPr>
          <p:cNvPr id="5" name="Footer Placeholder 4"/>
          <p:cNvSpPr>
            <a:spLocks noGrp="1"/>
          </p:cNvSpPr>
          <p:nvPr>
            <p:ph type="ftr" sz="quarter" idx="3"/>
          </p:nvPr>
        </p:nvSpPr>
        <p:spPr>
          <a:xfrm>
            <a:off x="1451579" y="329307"/>
            <a:ext cx="5938836" cy="309201"/>
          </a:xfrm>
          <a:prstGeom prst="rect">
            <a:avLst/>
          </a:prstGeom>
        </p:spPr>
        <p:txBody>
          <a:bodyPr vert="horz" lIns="91440" tIns="45720" rIns="91440" bIns="45720" rtlCol="0" anchor="ctr"/>
          <a:lstStyle>
            <a:lvl1pPr algn="l">
              <a:defRPr sz="10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480060" y="798973"/>
            <a:ext cx="811019" cy="503578"/>
          </a:xfrm>
          <a:prstGeom prst="rect">
            <a:avLst/>
          </a:prstGeom>
        </p:spPr>
        <p:txBody>
          <a:bodyPr vert="horz" lIns="91440" tIns="45720" rIns="91440" bIns="45720" rtlCol="0" anchor="t"/>
          <a:lstStyle>
            <a:lvl1pPr algn="r">
              <a:defRPr sz="2800">
                <a:solidFill>
                  <a:schemeClr val="accent1"/>
                </a:solidFill>
              </a:defRPr>
            </a:lvl1pPr>
          </a:lstStyle>
          <a:p>
            <a:fld id="{6D22F896-40B5-4ADD-8801-0D06FADFA095}" type="slidenum">
              <a:rPr lang="en-US" smtClean="0"/>
              <a:pPr/>
              <a:t>‹Nº›</a:t>
            </a:fld>
            <a:endParaRPr lang="en-US" dirty="0"/>
          </a:p>
        </p:txBody>
      </p:sp>
      <p:cxnSp>
        <p:nvCxnSpPr>
          <p:cNvPr id="10" name="Straight Connector 9"/>
          <p:cNvCxnSpPr/>
          <p:nvPr/>
        </p:nvCxnSpPr>
        <p:spPr>
          <a:xfrm>
            <a:off x="0" y="6128413"/>
            <a:ext cx="12192000" cy="0"/>
          </a:xfrm>
          <a:prstGeom prst="line">
            <a:avLst/>
          </a:prstGeom>
          <a:ln w="12700">
            <a:solidFill>
              <a:srgbClr val="000001">
                <a:alpha val="20000"/>
              </a:srgb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80653954"/>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3200" b="0" i="0" kern="1200" cap="all">
          <a:solidFill>
            <a:schemeClr val="tx1"/>
          </a:solidFill>
          <a:effectLst/>
          <a:latin typeface="+mj-lt"/>
          <a:ea typeface="+mj-ea"/>
          <a:cs typeface="+mj-cs"/>
        </a:defRPr>
      </a:lvl1pPr>
    </p:titleStyle>
    <p:bodyStyle>
      <a:lvl1pPr marL="228600" indent="-228600" algn="l" defTabSz="914400" rtl="0" eaLnBrk="1" latinLnBrk="0" hangingPunct="1">
        <a:lnSpc>
          <a:spcPct val="120000"/>
        </a:lnSpc>
        <a:spcBef>
          <a:spcPts val="1000"/>
        </a:spcBef>
        <a:buClr>
          <a:schemeClr val="accent1"/>
        </a:buClr>
        <a:buSzPct val="100000"/>
        <a:buFont typeface="Arial" panose="020B0604020202020204" pitchFamily="34" charset="0"/>
        <a:buChar char="•"/>
        <a:defRPr sz="2000" kern="1200">
          <a:solidFill>
            <a:schemeClr val="tx1"/>
          </a:solidFill>
          <a:effectLst/>
          <a:latin typeface="+mn-lt"/>
          <a:ea typeface="+mn-ea"/>
          <a:cs typeface="+mn-cs"/>
        </a:defRPr>
      </a:lvl1pPr>
      <a:lvl2pPr marL="685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800" kern="1200" cap="none" baseline="0">
          <a:solidFill>
            <a:schemeClr val="tx1"/>
          </a:solidFill>
          <a:effectLst/>
          <a:latin typeface="+mn-lt"/>
          <a:ea typeface="+mn-ea"/>
          <a:cs typeface="+mn-cs"/>
        </a:defRPr>
      </a:lvl2pPr>
      <a:lvl3pPr marL="1143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600" kern="1200">
          <a:solidFill>
            <a:schemeClr val="tx1"/>
          </a:solidFill>
          <a:effectLst/>
          <a:latin typeface="+mn-lt"/>
          <a:ea typeface="+mn-ea"/>
          <a:cs typeface="+mn-cs"/>
        </a:defRPr>
      </a:lvl3pPr>
      <a:lvl4pPr marL="1600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400" kern="1200" cap="none" baseline="0">
          <a:solidFill>
            <a:schemeClr val="tx1"/>
          </a:solidFill>
          <a:effectLst/>
          <a:latin typeface="+mn-lt"/>
          <a:ea typeface="+mn-ea"/>
          <a:cs typeface="+mn-cs"/>
        </a:defRPr>
      </a:lvl4pPr>
      <a:lvl5pPr marL="20574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5pPr>
      <a:lvl6pPr marL="25146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6pPr>
      <a:lvl7pPr marL="2971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7pPr>
      <a:lvl8pPr marL="3429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8pPr>
      <a:lvl9pPr marL="3886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2.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12.xml.rels><?xml version="1.0" encoding="UTF-8" standalone="yes"?>
<Relationships xmlns="http://schemas.openxmlformats.org/package/2006/relationships"><Relationship Id="rId3" Type="http://schemas.openxmlformats.org/officeDocument/2006/relationships/diagramLayout" Target="../diagrams/layout5.xml"/><Relationship Id="rId2" Type="http://schemas.openxmlformats.org/officeDocument/2006/relationships/diagramData" Target="../diagrams/data5.xml"/><Relationship Id="rId1" Type="http://schemas.openxmlformats.org/officeDocument/2006/relationships/slideLayout" Target="../slideLayouts/slideLayout2.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13.xml.rels><?xml version="1.0" encoding="UTF-8" standalone="yes"?>
<Relationships xmlns="http://schemas.openxmlformats.org/package/2006/relationships"><Relationship Id="rId3" Type="http://schemas.openxmlformats.org/officeDocument/2006/relationships/diagramLayout" Target="../diagrams/layout6.xml"/><Relationship Id="rId2" Type="http://schemas.openxmlformats.org/officeDocument/2006/relationships/diagramData" Target="../diagrams/data6.xml"/><Relationship Id="rId1" Type="http://schemas.openxmlformats.org/officeDocument/2006/relationships/slideLayout" Target="../slideLayouts/slideLayout2.xml"/><Relationship Id="rId6" Type="http://schemas.microsoft.com/office/2007/relationships/diagramDrawing" Target="../diagrams/drawing6.xml"/><Relationship Id="rId5" Type="http://schemas.openxmlformats.org/officeDocument/2006/relationships/diagramColors" Target="../diagrams/colors6.xml"/><Relationship Id="rId4" Type="http://schemas.openxmlformats.org/officeDocument/2006/relationships/diagramQuickStyle" Target="../diagrams/quickStyle6.xml"/></Relationships>
</file>

<file path=ppt/slides/_rels/slide14.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diagramLayout" Target="../diagrams/layout7.xml"/><Relationship Id="rId2" Type="http://schemas.openxmlformats.org/officeDocument/2006/relationships/diagramData" Target="../diagrams/data7.xml"/><Relationship Id="rId1" Type="http://schemas.openxmlformats.org/officeDocument/2006/relationships/slideLayout" Target="../slideLayouts/slideLayout2.xml"/><Relationship Id="rId6" Type="http://schemas.microsoft.com/office/2007/relationships/diagramDrawing" Target="../diagrams/drawing7.xml"/><Relationship Id="rId5" Type="http://schemas.openxmlformats.org/officeDocument/2006/relationships/diagramColors" Target="../diagrams/colors7.xml"/><Relationship Id="rId4" Type="http://schemas.openxmlformats.org/officeDocument/2006/relationships/diagramQuickStyle" Target="../diagrams/quickStyle7.xml"/></Relationships>
</file>

<file path=ppt/slides/_rels/slide17.xml.rels><?xml version="1.0" encoding="UTF-8" standalone="yes"?>
<Relationships xmlns="http://schemas.openxmlformats.org/package/2006/relationships"><Relationship Id="rId3" Type="http://schemas.openxmlformats.org/officeDocument/2006/relationships/diagramLayout" Target="../diagrams/layout8.xml"/><Relationship Id="rId2" Type="http://schemas.openxmlformats.org/officeDocument/2006/relationships/diagramData" Target="../diagrams/data8.xml"/><Relationship Id="rId1" Type="http://schemas.openxmlformats.org/officeDocument/2006/relationships/slideLayout" Target="../slideLayouts/slideLayout2.xml"/><Relationship Id="rId6" Type="http://schemas.microsoft.com/office/2007/relationships/diagramDrawing" Target="../diagrams/drawing8.xml"/><Relationship Id="rId5" Type="http://schemas.openxmlformats.org/officeDocument/2006/relationships/diagramColors" Target="../diagrams/colors8.xml"/><Relationship Id="rId4" Type="http://schemas.openxmlformats.org/officeDocument/2006/relationships/diagramQuickStyle" Target="../diagrams/quickStyle8.xml"/></Relationships>
</file>

<file path=ppt/slides/_rels/slide18.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diagramLayout" Target="../diagrams/layout9.xml"/><Relationship Id="rId2" Type="http://schemas.openxmlformats.org/officeDocument/2006/relationships/diagramData" Target="../diagrams/data9.xml"/><Relationship Id="rId1" Type="http://schemas.openxmlformats.org/officeDocument/2006/relationships/slideLayout" Target="../slideLayouts/slideLayout2.xml"/><Relationship Id="rId6" Type="http://schemas.microsoft.com/office/2007/relationships/diagramDrawing" Target="../diagrams/drawing9.xml"/><Relationship Id="rId5" Type="http://schemas.openxmlformats.org/officeDocument/2006/relationships/diagramColors" Target="../diagrams/colors9.xml"/><Relationship Id="rId4" Type="http://schemas.openxmlformats.org/officeDocument/2006/relationships/diagramQuickStyle" Target="../diagrams/quickStyle9.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30.jpe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32.jpe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33.jpe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34.jpe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35.jpe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image" Target="../media/image36.jpe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image" Target="../media/image38.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image" Target="../media/image40.jpe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image" Target="../media/image42.jpe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44.pn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45.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4860527" y="2633208"/>
            <a:ext cx="7331473" cy="1049235"/>
          </a:xfrm>
        </p:spPr>
        <p:txBody>
          <a:bodyPr>
            <a:normAutofit fontScale="90000"/>
          </a:bodyPr>
          <a:lstStyle/>
          <a:p>
            <a:pPr algn="ctr"/>
            <a:r>
              <a:rPr lang="es-EC" sz="3300" dirty="0">
                <a:latin typeface="Adobe Garamond Pro Bold" panose="02020702060506020403" pitchFamily="18" charset="0"/>
              </a:rPr>
              <a:t/>
            </a:r>
            <a:br>
              <a:rPr lang="es-EC" sz="3300" dirty="0">
                <a:latin typeface="Adobe Garamond Pro Bold" panose="02020702060506020403" pitchFamily="18" charset="0"/>
              </a:rPr>
            </a:br>
            <a:r>
              <a:rPr lang="es-EC" sz="3300" dirty="0">
                <a:latin typeface="Adobe Garamond Pro Bold" panose="02020702060506020403" pitchFamily="18" charset="0"/>
              </a:rPr>
              <a:t>DE MAYO A DICIEMBRE DE 2019</a:t>
            </a:r>
            <a:r>
              <a:rPr lang="en-US" dirty="0">
                <a:latin typeface="Adobe Garamond Pro Bold" panose="02020702060506020403" pitchFamily="18" charset="0"/>
              </a:rPr>
              <a:t/>
            </a:r>
            <a:br>
              <a:rPr lang="en-US" dirty="0">
                <a:latin typeface="Adobe Garamond Pro Bold" panose="02020702060506020403" pitchFamily="18" charset="0"/>
              </a:rPr>
            </a:br>
            <a:endParaRPr lang="en-US" dirty="0"/>
          </a:p>
        </p:txBody>
      </p:sp>
      <p:pic>
        <p:nvPicPr>
          <p:cNvPr id="4" name="Imagen 3"/>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723932" y="1485834"/>
            <a:ext cx="4000500" cy="4733925"/>
          </a:xfrm>
          <a:prstGeom prst="roundRect">
            <a:avLst>
              <a:gd name="adj" fmla="val 4167"/>
            </a:avLst>
          </a:prstGeom>
          <a:solidFill>
            <a:srgbClr val="FFFFFF"/>
          </a:solidFill>
          <a:ln w="76200" cap="sq">
            <a:solidFill>
              <a:srgbClr val="EAEAEA"/>
            </a:solidFill>
            <a:miter lim="800000"/>
          </a:ln>
          <a:effectLst>
            <a:reflection blurRad="12700" stA="33000" endPos="28000" dist="5000" dir="5400000" sy="-100000" algn="bl" rotWithShape="0"/>
          </a:effectLst>
          <a:scene3d>
            <a:camera prst="orthographicFront"/>
            <a:lightRig rig="threePt" dir="t">
              <a:rot lat="0" lon="0" rev="2700000"/>
            </a:lightRig>
          </a:scene3d>
          <a:sp3d contourW="6350">
            <a:bevelT h="38100"/>
            <a:contourClr>
              <a:srgbClr val="C0C0C0"/>
            </a:contourClr>
          </a:sp3d>
        </p:spPr>
      </p:pic>
      <p:sp>
        <p:nvSpPr>
          <p:cNvPr id="6" name="Rectángulo 5"/>
          <p:cNvSpPr/>
          <p:nvPr/>
        </p:nvSpPr>
        <p:spPr>
          <a:xfrm>
            <a:off x="5374975" y="4121931"/>
            <a:ext cx="6309360" cy="707886"/>
          </a:xfrm>
          <a:prstGeom prst="rect">
            <a:avLst/>
          </a:prstGeom>
        </p:spPr>
        <p:txBody>
          <a:bodyPr wrap="square">
            <a:spAutoFit/>
          </a:bodyPr>
          <a:lstStyle/>
          <a:p>
            <a:pPr algn="ctr"/>
            <a:r>
              <a:rPr lang="es-EC" sz="2000" dirty="0" smtClean="0">
                <a:latin typeface="Adobe Garamond Pro Bold" panose="02020702060506020403" pitchFamily="18" charset="0"/>
              </a:rPr>
              <a:t>LIC. ESTAURO CEVALLOS SOLÓRZANO</a:t>
            </a:r>
          </a:p>
          <a:p>
            <a:pPr algn="ctr"/>
            <a:r>
              <a:rPr lang="es-EC" sz="2000" dirty="0" smtClean="0">
                <a:latin typeface="Adobe Garamond Pro Bold" panose="02020702060506020403" pitchFamily="18" charset="0"/>
              </a:rPr>
              <a:t>CONCEJAL </a:t>
            </a:r>
            <a:r>
              <a:rPr lang="es-EC" sz="2000" dirty="0">
                <a:latin typeface="Adobe Garamond Pro Bold" panose="02020702060506020403" pitchFamily="18" charset="0"/>
              </a:rPr>
              <a:t>URBANO DEL CANTÓN FLAVIO ALFARO </a:t>
            </a:r>
            <a:endParaRPr lang="en-US" sz="2000" dirty="0">
              <a:latin typeface="Adobe Garamond Pro Bold" panose="02020702060506020403" pitchFamily="18" charset="0"/>
            </a:endParaRPr>
          </a:p>
        </p:txBody>
      </p:sp>
      <p:sp>
        <p:nvSpPr>
          <p:cNvPr id="7" name="Rectángulo 6"/>
          <p:cNvSpPr/>
          <p:nvPr/>
        </p:nvSpPr>
        <p:spPr>
          <a:xfrm>
            <a:off x="4962350" y="2007257"/>
            <a:ext cx="6603474" cy="584775"/>
          </a:xfrm>
          <a:prstGeom prst="rect">
            <a:avLst/>
          </a:prstGeom>
        </p:spPr>
        <p:txBody>
          <a:bodyPr wrap="none">
            <a:spAutoFit/>
          </a:bodyPr>
          <a:lstStyle/>
          <a:p>
            <a:pPr algn="ctr"/>
            <a:r>
              <a:rPr lang="es-EC" sz="3200" b="1" dirty="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rPr>
              <a:t>RENDICIÓN DE CUENTAS 2019</a:t>
            </a:r>
            <a:endParaRPr lang="en-US" sz="3200" b="1" dirty="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endParaRPr>
          </a:p>
        </p:txBody>
      </p:sp>
      <p:sp>
        <p:nvSpPr>
          <p:cNvPr id="8" name="Rectángulo 7"/>
          <p:cNvSpPr/>
          <p:nvPr/>
        </p:nvSpPr>
        <p:spPr>
          <a:xfrm>
            <a:off x="87540" y="285505"/>
            <a:ext cx="11596795" cy="1200329"/>
          </a:xfrm>
          <a:prstGeom prst="rect">
            <a:avLst/>
          </a:prstGeom>
        </p:spPr>
        <p:txBody>
          <a:bodyPr wrap="square">
            <a:spAutoFit/>
          </a:bodyPr>
          <a:lstStyle/>
          <a:p>
            <a:pPr algn="ctr"/>
            <a:r>
              <a:rPr lang="es-EC" sz="3600" dirty="0">
                <a:latin typeface="Adobe Garamond Pro Bold" panose="02020702060506020403" pitchFamily="18" charset="0"/>
              </a:rPr>
              <a:t>GOBIERNO AUTÓNOMO DESCENTRALIZADO MUNICIPAL DEL CANTÓN FLAVIO ALFARO</a:t>
            </a:r>
            <a:endParaRPr lang="en-US" sz="3600" dirty="0"/>
          </a:p>
        </p:txBody>
      </p:sp>
    </p:spTree>
    <p:extLst>
      <p:ext uri="{BB962C8B-B14F-4D97-AF65-F5344CB8AC3E}">
        <p14:creationId xmlns:p14="http://schemas.microsoft.com/office/powerpoint/2010/main" val="2527097830"/>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uadroTexto 3"/>
          <p:cNvSpPr txBox="1"/>
          <p:nvPr/>
        </p:nvSpPr>
        <p:spPr>
          <a:xfrm>
            <a:off x="880881" y="248194"/>
            <a:ext cx="10279578" cy="3416320"/>
          </a:xfrm>
          <a:prstGeom prst="rect">
            <a:avLst/>
          </a:prstGeom>
          <a:noFill/>
        </p:spPr>
        <p:txBody>
          <a:bodyPr wrap="square" rtlCol="0">
            <a:spAutoFit/>
          </a:bodyPr>
          <a:lstStyle/>
          <a:p>
            <a:pPr algn="just"/>
            <a:r>
              <a:rPr lang="es-EC" sz="5400" dirty="0" smtClean="0"/>
              <a:t>“La democracia significa que todo hombre tiene derecho a ser oído, y que las decisiones se toman conjuntamente como pueblo”</a:t>
            </a:r>
            <a:endParaRPr lang="en-US" sz="5400" dirty="0"/>
          </a:p>
        </p:txBody>
      </p:sp>
      <p:sp>
        <p:nvSpPr>
          <p:cNvPr id="5" name="CuadroTexto 4"/>
          <p:cNvSpPr txBox="1"/>
          <p:nvPr/>
        </p:nvSpPr>
        <p:spPr>
          <a:xfrm>
            <a:off x="9470573" y="3664514"/>
            <a:ext cx="1689886" cy="369332"/>
          </a:xfrm>
          <a:prstGeom prst="rect">
            <a:avLst/>
          </a:prstGeom>
          <a:noFill/>
        </p:spPr>
        <p:txBody>
          <a:bodyPr wrap="none" rtlCol="0">
            <a:spAutoFit/>
          </a:bodyPr>
          <a:lstStyle/>
          <a:p>
            <a:r>
              <a:rPr lang="es-EC" dirty="0" smtClean="0"/>
              <a:t>Nelson Mandela</a:t>
            </a:r>
            <a:endParaRPr lang="en-US" dirty="0"/>
          </a:p>
        </p:txBody>
      </p:sp>
    </p:spTree>
    <p:extLst>
      <p:ext uri="{BB962C8B-B14F-4D97-AF65-F5344CB8AC3E}">
        <p14:creationId xmlns:p14="http://schemas.microsoft.com/office/powerpoint/2010/main" val="293008378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1543019" y="360891"/>
            <a:ext cx="9603275" cy="1049235"/>
          </a:xfrm>
        </p:spPr>
        <p:txBody>
          <a:bodyPr/>
          <a:lstStyle/>
          <a:p>
            <a:pPr algn="ctr"/>
            <a:r>
              <a:rPr lang="es-EC" dirty="0" smtClean="0"/>
              <a:t>ART. 58 DEL COOTAD</a:t>
            </a:r>
            <a:endParaRPr lang="en-US" dirty="0"/>
          </a:p>
        </p:txBody>
      </p:sp>
      <p:sp>
        <p:nvSpPr>
          <p:cNvPr id="3" name="Marcador de contenido 2"/>
          <p:cNvSpPr>
            <a:spLocks noGrp="1"/>
          </p:cNvSpPr>
          <p:nvPr>
            <p:ph idx="1"/>
          </p:nvPr>
        </p:nvSpPr>
        <p:spPr>
          <a:xfrm>
            <a:off x="1543018" y="2445636"/>
            <a:ext cx="9603275" cy="3450613"/>
          </a:xfrm>
        </p:spPr>
        <p:txBody>
          <a:bodyPr/>
          <a:lstStyle/>
          <a:p>
            <a:pPr lvl="0"/>
            <a:r>
              <a:rPr lang="es-EC" dirty="0"/>
              <a:t>Los concejales o concejalas serán responsables ante la ciudadanía y las autoridades competentes por sus acciones u omisiones en el cumplimiento de sus atribuciones, estarán obligados a rendir cuentas a sus mandantes y gozarán de fuero de corte provincial</a:t>
            </a:r>
            <a:endParaRPr lang="es-ES" dirty="0"/>
          </a:p>
          <a:p>
            <a:endParaRPr lang="en-US" dirty="0"/>
          </a:p>
        </p:txBody>
      </p:sp>
      <p:sp>
        <p:nvSpPr>
          <p:cNvPr id="5" name="Título 1"/>
          <p:cNvSpPr txBox="1">
            <a:spLocks/>
          </p:cNvSpPr>
          <p:nvPr/>
        </p:nvSpPr>
        <p:spPr>
          <a:xfrm>
            <a:off x="0" y="1396401"/>
            <a:ext cx="9603275" cy="1049235"/>
          </a:xfrm>
          <a:prstGeom prst="rect">
            <a:avLst/>
          </a:prstGeom>
        </p:spPr>
        <p:txBody>
          <a:bodyPr vert="horz" lIns="91440" tIns="45720" rIns="91440" bIns="45720" rtlCol="0" anchor="t">
            <a:normAutofit/>
          </a:bodyPr>
          <a:lstStyle>
            <a:lvl1pPr algn="l" defTabSz="914400" rtl="0" eaLnBrk="1" latinLnBrk="0" hangingPunct="1">
              <a:lnSpc>
                <a:spcPct val="90000"/>
              </a:lnSpc>
              <a:spcBef>
                <a:spcPct val="0"/>
              </a:spcBef>
              <a:buNone/>
              <a:defRPr sz="3200" b="0" i="0" kern="1200" cap="all">
                <a:solidFill>
                  <a:schemeClr val="tx1"/>
                </a:solidFill>
                <a:effectLst/>
                <a:latin typeface="+mj-lt"/>
                <a:ea typeface="+mj-ea"/>
                <a:cs typeface="+mj-cs"/>
              </a:defRPr>
            </a:lvl1pPr>
          </a:lstStyle>
          <a:p>
            <a:pPr algn="ctr"/>
            <a:r>
              <a:rPr lang="es-EC" dirty="0" smtClean="0"/>
              <a:t>ATRIBUCIONES DE LOS CONCEJALES</a:t>
            </a:r>
            <a:endParaRPr lang="en-US" dirty="0"/>
          </a:p>
        </p:txBody>
      </p:sp>
    </p:spTree>
    <p:extLst>
      <p:ext uri="{BB962C8B-B14F-4D97-AF65-F5344CB8AC3E}">
        <p14:creationId xmlns:p14="http://schemas.microsoft.com/office/powerpoint/2010/main" val="239816870"/>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Marcador de contenido 7"/>
          <p:cNvGraphicFramePr>
            <a:graphicFrameLocks noGrp="1"/>
          </p:cNvGraphicFramePr>
          <p:nvPr>
            <p:ph idx="1"/>
            <p:extLst>
              <p:ext uri="{D42A27DB-BD31-4B8C-83A1-F6EECF244321}">
                <p14:modId xmlns:p14="http://schemas.microsoft.com/office/powerpoint/2010/main" val="995202983"/>
              </p:ext>
            </p:extLst>
          </p:nvPr>
        </p:nvGraphicFramePr>
        <p:xfrm>
          <a:off x="790075" y="469125"/>
          <a:ext cx="10487296" cy="5580698"/>
        </p:xfrm>
        <a:graphic>
          <a:graphicData uri="http://schemas.openxmlformats.org/drawingml/2006/table">
            <a:tbl>
              <a:tblPr firstRow="1" bandRow="1">
                <a:tableStyleId>{93296810-A885-4BE3-A3E7-6D5BEEA58F35}</a:tableStyleId>
              </a:tblPr>
              <a:tblGrid>
                <a:gridCol w="3206636">
                  <a:extLst>
                    <a:ext uri="{9D8B030D-6E8A-4147-A177-3AD203B41FA5}">
                      <a16:colId xmlns:a16="http://schemas.microsoft.com/office/drawing/2014/main" val="1310526953"/>
                    </a:ext>
                  </a:extLst>
                </a:gridCol>
                <a:gridCol w="3397642">
                  <a:extLst>
                    <a:ext uri="{9D8B030D-6E8A-4147-A177-3AD203B41FA5}">
                      <a16:colId xmlns:a16="http://schemas.microsoft.com/office/drawing/2014/main" val="1820199933"/>
                    </a:ext>
                  </a:extLst>
                </a:gridCol>
                <a:gridCol w="3883018">
                  <a:extLst>
                    <a:ext uri="{9D8B030D-6E8A-4147-A177-3AD203B41FA5}">
                      <a16:colId xmlns:a16="http://schemas.microsoft.com/office/drawing/2014/main" val="4167886135"/>
                    </a:ext>
                  </a:extLst>
                </a:gridCol>
              </a:tblGrid>
              <a:tr h="1465898">
                <a:tc>
                  <a:txBody>
                    <a:bodyPr/>
                    <a:lstStyle/>
                    <a:p>
                      <a:pPr algn="ctr"/>
                      <a:r>
                        <a:rPr lang="en-US" sz="1800" kern="1200" dirty="0" smtClean="0">
                          <a:solidFill>
                            <a:schemeClr val="tx1"/>
                          </a:solidFill>
                          <a:effectLst/>
                        </a:rPr>
                        <a:t>COMPETENCIAS DE LOS CONCEJALES SEGÚN EL COOTAD.</a:t>
                      </a:r>
                      <a:endParaRPr lang="en-US" dirty="0">
                        <a:solidFill>
                          <a:schemeClr val="tx1"/>
                        </a:solidFill>
                      </a:endParaRPr>
                    </a:p>
                  </a:txBody>
                  <a:tcPr anchor="ctr"/>
                </a:tc>
                <a:tc>
                  <a:txBody>
                    <a:bodyPr/>
                    <a:lstStyle/>
                    <a:p>
                      <a:pPr algn="ctr"/>
                      <a:r>
                        <a:rPr lang="en-US" sz="1800" kern="1200" dirty="0" smtClean="0">
                          <a:solidFill>
                            <a:schemeClr val="tx1"/>
                          </a:solidFill>
                          <a:effectLst/>
                        </a:rPr>
                        <a:t>PROPUESTAS EN PLAN DE TRABAJO EN LAS CAMPAÑAS ELECTORALES.</a:t>
                      </a:r>
                      <a:endParaRPr lang="en-US" dirty="0">
                        <a:solidFill>
                          <a:schemeClr val="tx1"/>
                        </a:solidFill>
                      </a:endParaRPr>
                    </a:p>
                  </a:txBody>
                  <a:tcPr anchor="ctr"/>
                </a:tc>
                <a:tc>
                  <a:txBody>
                    <a:bodyPr/>
                    <a:lstStyle/>
                    <a:p>
                      <a:pPr algn="ctr"/>
                      <a:r>
                        <a:rPr lang="en-US" sz="1600" kern="1200" dirty="0" smtClean="0">
                          <a:solidFill>
                            <a:schemeClr val="tx1"/>
                          </a:solidFill>
                          <a:effectLst/>
                        </a:rPr>
                        <a:t>RESULTADOS ANUALES (ACTIVIDADES EN EL AÑO 2019).</a:t>
                      </a:r>
                      <a:endParaRPr lang="en-US" sz="1600" dirty="0">
                        <a:solidFill>
                          <a:schemeClr val="tx1"/>
                        </a:solidFill>
                      </a:endParaRPr>
                    </a:p>
                  </a:txBody>
                  <a:tcPr anchor="ctr"/>
                </a:tc>
                <a:extLst>
                  <a:ext uri="{0D108BD9-81ED-4DB2-BD59-A6C34878D82A}">
                    <a16:rowId xmlns:a16="http://schemas.microsoft.com/office/drawing/2014/main" val="2474343066"/>
                  </a:ext>
                </a:extLst>
              </a:tr>
              <a:tr h="498634">
                <a:tc>
                  <a:txBody>
                    <a:bodyPr/>
                    <a:lstStyle/>
                    <a:p>
                      <a:pPr>
                        <a:lnSpc>
                          <a:spcPts val="1000"/>
                        </a:lnSpc>
                        <a:spcAft>
                          <a:spcPts val="0"/>
                        </a:spcAft>
                      </a:pPr>
                      <a:r>
                        <a:rPr lang="es-EC" sz="1600" noProof="0" dirty="0" smtClean="0">
                          <a:effectLst/>
                          <a:latin typeface="Times New Roman" panose="02020603050405020304" pitchFamily="18" charset="0"/>
                          <a:ea typeface="Times New Roman" panose="02020603050405020304" pitchFamily="18" charset="0"/>
                        </a:rPr>
                        <a:t> </a:t>
                      </a:r>
                    </a:p>
                    <a:p>
                      <a:pPr>
                        <a:lnSpc>
                          <a:spcPts val="1000"/>
                        </a:lnSpc>
                        <a:spcAft>
                          <a:spcPts val="0"/>
                        </a:spcAft>
                      </a:pPr>
                      <a:r>
                        <a:rPr lang="es-EC" sz="1600" noProof="0" dirty="0" smtClean="0">
                          <a:effectLst/>
                          <a:latin typeface="Times New Roman" panose="02020603050405020304" pitchFamily="18" charset="0"/>
                          <a:ea typeface="Times New Roman" panose="02020603050405020304" pitchFamily="18" charset="0"/>
                        </a:rPr>
                        <a:t> </a:t>
                      </a:r>
                    </a:p>
                    <a:p>
                      <a:pPr>
                        <a:lnSpc>
                          <a:spcPts val="1000"/>
                        </a:lnSpc>
                        <a:spcAft>
                          <a:spcPts val="0"/>
                        </a:spcAft>
                      </a:pPr>
                      <a:r>
                        <a:rPr lang="es-EC" sz="1600" noProof="0" dirty="0" smtClean="0">
                          <a:effectLst/>
                          <a:latin typeface="Times New Roman" panose="02020603050405020304" pitchFamily="18" charset="0"/>
                          <a:ea typeface="Times New Roman" panose="02020603050405020304" pitchFamily="18" charset="0"/>
                        </a:rPr>
                        <a:t> </a:t>
                      </a:r>
                    </a:p>
                    <a:p>
                      <a:pPr>
                        <a:lnSpc>
                          <a:spcPts val="1000"/>
                        </a:lnSpc>
                        <a:spcAft>
                          <a:spcPts val="0"/>
                        </a:spcAft>
                      </a:pPr>
                      <a:r>
                        <a:rPr lang="es-EC" sz="1600" noProof="0" dirty="0" smtClean="0">
                          <a:effectLst/>
                          <a:latin typeface="Times New Roman" panose="02020603050405020304" pitchFamily="18" charset="0"/>
                          <a:ea typeface="Times New Roman" panose="02020603050405020304" pitchFamily="18" charset="0"/>
                        </a:rPr>
                        <a:t> </a:t>
                      </a:r>
                    </a:p>
                    <a:p>
                      <a:pPr>
                        <a:lnSpc>
                          <a:spcPts val="1200"/>
                        </a:lnSpc>
                        <a:spcBef>
                          <a:spcPts val="55"/>
                        </a:spcBef>
                        <a:spcAft>
                          <a:spcPts val="0"/>
                        </a:spcAft>
                      </a:pPr>
                      <a:r>
                        <a:rPr lang="es-EC" sz="1600" noProof="0" dirty="0" smtClean="0">
                          <a:effectLst/>
                          <a:latin typeface="Times New Roman" panose="02020603050405020304" pitchFamily="18" charset="0"/>
                          <a:ea typeface="Times New Roman" panose="02020603050405020304" pitchFamily="18" charset="0"/>
                        </a:rPr>
                        <a:t> </a:t>
                      </a:r>
                    </a:p>
                    <a:p>
                      <a:pPr marL="104775" marR="104775" algn="ctr">
                        <a:lnSpc>
                          <a:spcPct val="114000"/>
                        </a:lnSpc>
                        <a:spcAft>
                          <a:spcPts val="0"/>
                        </a:spcAft>
                      </a:pPr>
                      <a:r>
                        <a:rPr lang="es-EC" sz="1600" b="1" spc="5" noProof="0" dirty="0" smtClean="0">
                          <a:effectLst/>
                          <a:latin typeface="Arial Narrow" panose="020B0606020202030204" pitchFamily="34" charset="0"/>
                          <a:ea typeface="Arial Narrow" panose="020B0606020202030204" pitchFamily="34" charset="0"/>
                          <a:cs typeface="Arial Narrow" panose="020B0606020202030204" pitchFamily="34" charset="0"/>
                        </a:rPr>
                        <a:t>I</a:t>
                      </a:r>
                      <a:r>
                        <a:rPr lang="es-EC" sz="1600" b="1" noProof="0" dirty="0" smtClean="0">
                          <a:effectLst/>
                          <a:latin typeface="Arial Narrow" panose="020B0606020202030204" pitchFamily="34" charset="0"/>
                          <a:ea typeface="Arial Narrow" panose="020B0606020202030204" pitchFamily="34" charset="0"/>
                          <a:cs typeface="Arial Narrow" panose="020B0606020202030204" pitchFamily="34" charset="0"/>
                        </a:rPr>
                        <a:t>n</a:t>
                      </a:r>
                      <a:r>
                        <a:rPr lang="es-EC" sz="1600" b="1" spc="-10" noProof="0" dirty="0" smtClean="0">
                          <a:effectLst/>
                          <a:latin typeface="Arial Narrow" panose="020B0606020202030204" pitchFamily="34" charset="0"/>
                          <a:ea typeface="Arial Narrow" panose="020B0606020202030204" pitchFamily="34" charset="0"/>
                          <a:cs typeface="Arial Narrow" panose="020B0606020202030204" pitchFamily="34" charset="0"/>
                        </a:rPr>
                        <a:t>t</a:t>
                      </a:r>
                      <a:r>
                        <a:rPr lang="es-EC" sz="1600" b="1" spc="-5" noProof="0" dirty="0" smtClean="0">
                          <a:effectLst/>
                          <a:latin typeface="Arial Narrow" panose="020B0606020202030204" pitchFamily="34" charset="0"/>
                          <a:ea typeface="Arial Narrow" panose="020B0606020202030204" pitchFamily="34" charset="0"/>
                          <a:cs typeface="Arial Narrow" panose="020B0606020202030204" pitchFamily="34" charset="0"/>
                        </a:rPr>
                        <a:t>e</a:t>
                      </a:r>
                      <a:r>
                        <a:rPr lang="es-EC" sz="1600" b="1" noProof="0" dirty="0" smtClean="0">
                          <a:effectLst/>
                          <a:latin typeface="Arial Narrow" panose="020B0606020202030204" pitchFamily="34" charset="0"/>
                          <a:ea typeface="Arial Narrow" panose="020B0606020202030204" pitchFamily="34" charset="0"/>
                          <a:cs typeface="Arial Narrow" panose="020B0606020202030204" pitchFamily="34" charset="0"/>
                        </a:rPr>
                        <a:t>r</a:t>
                      </a:r>
                      <a:r>
                        <a:rPr lang="es-EC" sz="1600" b="1" spc="-10" noProof="0" dirty="0" smtClean="0">
                          <a:effectLst/>
                          <a:latin typeface="Arial Narrow" panose="020B0606020202030204" pitchFamily="34" charset="0"/>
                          <a:ea typeface="Arial Narrow" panose="020B0606020202030204" pitchFamily="34" charset="0"/>
                          <a:cs typeface="Arial Narrow" panose="020B0606020202030204" pitchFamily="34" charset="0"/>
                        </a:rPr>
                        <a:t>v</a:t>
                      </a:r>
                      <a:r>
                        <a:rPr lang="es-EC" sz="1600" b="1" spc="-5" noProof="0" dirty="0" smtClean="0">
                          <a:effectLst/>
                          <a:latin typeface="Arial Narrow" panose="020B0606020202030204" pitchFamily="34" charset="0"/>
                          <a:ea typeface="Arial Narrow" panose="020B0606020202030204" pitchFamily="34" charset="0"/>
                          <a:cs typeface="Arial Narrow" panose="020B0606020202030204" pitchFamily="34" charset="0"/>
                        </a:rPr>
                        <a:t>e</a:t>
                      </a:r>
                      <a:r>
                        <a:rPr lang="es-EC" sz="1600" b="1" noProof="0" dirty="0" smtClean="0">
                          <a:effectLst/>
                          <a:latin typeface="Arial Narrow" panose="020B0606020202030204" pitchFamily="34" charset="0"/>
                          <a:ea typeface="Arial Narrow" panose="020B0606020202030204" pitchFamily="34" charset="0"/>
                          <a:cs typeface="Arial Narrow" panose="020B0606020202030204" pitchFamily="34" charset="0"/>
                        </a:rPr>
                        <a:t>n</a:t>
                      </a:r>
                      <a:r>
                        <a:rPr lang="es-EC" sz="1600" b="1" spc="5" noProof="0" dirty="0" smtClean="0">
                          <a:effectLst/>
                          <a:latin typeface="Arial Narrow" panose="020B0606020202030204" pitchFamily="34" charset="0"/>
                          <a:ea typeface="Arial Narrow" panose="020B0606020202030204" pitchFamily="34" charset="0"/>
                          <a:cs typeface="Arial Narrow" panose="020B0606020202030204" pitchFamily="34" charset="0"/>
                        </a:rPr>
                        <a:t>i</a:t>
                      </a:r>
                      <a:r>
                        <a:rPr lang="es-EC" sz="1600" b="1" noProof="0" dirty="0" smtClean="0">
                          <a:effectLst/>
                          <a:latin typeface="Arial Narrow" panose="020B0606020202030204" pitchFamily="34" charset="0"/>
                          <a:ea typeface="Arial Narrow" panose="020B0606020202030204" pitchFamily="34" charset="0"/>
                          <a:cs typeface="Arial Narrow" panose="020B0606020202030204" pitchFamily="34" charset="0"/>
                        </a:rPr>
                        <a:t>r </a:t>
                      </a:r>
                      <a:r>
                        <a:rPr lang="es-EC" sz="1600" b="1" spc="-5" noProof="0" dirty="0" smtClean="0">
                          <a:effectLst/>
                          <a:latin typeface="Arial Narrow" panose="020B0606020202030204" pitchFamily="34" charset="0"/>
                          <a:ea typeface="Arial Narrow" panose="020B0606020202030204" pitchFamily="34" charset="0"/>
                          <a:cs typeface="Arial Narrow" panose="020B0606020202030204" pitchFamily="34" charset="0"/>
                        </a:rPr>
                        <a:t>c</a:t>
                      </a:r>
                      <a:r>
                        <a:rPr lang="es-EC" sz="1600" b="1" noProof="0" dirty="0" smtClean="0">
                          <a:effectLst/>
                          <a:latin typeface="Arial Narrow" panose="020B0606020202030204" pitchFamily="34" charset="0"/>
                          <a:ea typeface="Arial Narrow" panose="020B0606020202030204" pitchFamily="34" charset="0"/>
                          <a:cs typeface="Arial Narrow" panose="020B0606020202030204" pitchFamily="34" charset="0"/>
                        </a:rPr>
                        <a:t>on </a:t>
                      </a:r>
                      <a:r>
                        <a:rPr lang="es-EC" sz="1600" b="1" spc="-5" noProof="0" dirty="0" smtClean="0">
                          <a:effectLst/>
                          <a:latin typeface="Arial Narrow" panose="020B0606020202030204" pitchFamily="34" charset="0"/>
                          <a:ea typeface="Arial Narrow" panose="020B0606020202030204" pitchFamily="34" charset="0"/>
                          <a:cs typeface="Arial Narrow" panose="020B0606020202030204" pitchFamily="34" charset="0"/>
                        </a:rPr>
                        <a:t>v</a:t>
                      </a:r>
                      <a:r>
                        <a:rPr lang="es-EC" sz="1600" b="1" noProof="0" dirty="0" smtClean="0">
                          <a:effectLst/>
                          <a:latin typeface="Arial Narrow" panose="020B0606020202030204" pitchFamily="34" charset="0"/>
                          <a:ea typeface="Arial Narrow" panose="020B0606020202030204" pitchFamily="34" charset="0"/>
                          <a:cs typeface="Arial Narrow" panose="020B0606020202030204" pitchFamily="34" charset="0"/>
                        </a:rPr>
                        <a:t>oz</a:t>
                      </a:r>
                      <a:r>
                        <a:rPr lang="es-EC" sz="1600" b="1" spc="10" noProof="0" dirty="0" smtClean="0">
                          <a:effectLst/>
                          <a:latin typeface="Arial Narrow" panose="020B0606020202030204" pitchFamily="34" charset="0"/>
                          <a:ea typeface="Arial Narrow" panose="020B0606020202030204" pitchFamily="34" charset="0"/>
                          <a:cs typeface="Arial Narrow" panose="020B0606020202030204" pitchFamily="34" charset="0"/>
                        </a:rPr>
                        <a:t> </a:t>
                      </a:r>
                      <a:r>
                        <a:rPr lang="es-EC" sz="1600" b="1" noProof="0" dirty="0" smtClean="0">
                          <a:effectLst/>
                          <a:latin typeface="Arial Narrow" panose="020B0606020202030204" pitchFamily="34" charset="0"/>
                          <a:ea typeface="Arial Narrow" panose="020B0606020202030204" pitchFamily="34" charset="0"/>
                          <a:cs typeface="Arial Narrow" panose="020B0606020202030204" pitchFamily="34" charset="0"/>
                        </a:rPr>
                        <a:t>y </a:t>
                      </a:r>
                      <a:r>
                        <a:rPr lang="es-EC" sz="1600" b="1" spc="-5" noProof="0" dirty="0" smtClean="0">
                          <a:effectLst/>
                          <a:latin typeface="Arial Narrow" panose="020B0606020202030204" pitchFamily="34" charset="0"/>
                          <a:ea typeface="Arial Narrow" panose="020B0606020202030204" pitchFamily="34" charset="0"/>
                          <a:cs typeface="Arial Narrow" panose="020B0606020202030204" pitchFamily="34" charset="0"/>
                        </a:rPr>
                        <a:t>v</a:t>
                      </a:r>
                      <a:r>
                        <a:rPr lang="es-EC" sz="1600" b="1" spc="20" noProof="0" dirty="0" smtClean="0">
                          <a:effectLst/>
                          <a:latin typeface="Arial Narrow" panose="020B0606020202030204" pitchFamily="34" charset="0"/>
                          <a:ea typeface="Arial Narrow" panose="020B0606020202030204" pitchFamily="34" charset="0"/>
                          <a:cs typeface="Arial Narrow" panose="020B0606020202030204" pitchFamily="34" charset="0"/>
                        </a:rPr>
                        <a:t>o</a:t>
                      </a:r>
                      <a:r>
                        <a:rPr lang="es-EC" sz="1600" b="1" spc="-5" noProof="0" dirty="0" smtClean="0">
                          <a:effectLst/>
                          <a:latin typeface="Arial Narrow" panose="020B0606020202030204" pitchFamily="34" charset="0"/>
                          <a:ea typeface="Arial Narrow" panose="020B0606020202030204" pitchFamily="34" charset="0"/>
                          <a:cs typeface="Arial Narrow" panose="020B0606020202030204" pitchFamily="34" charset="0"/>
                        </a:rPr>
                        <a:t>t</a:t>
                      </a:r>
                      <a:r>
                        <a:rPr lang="es-EC" sz="1600" b="1" noProof="0" dirty="0" smtClean="0">
                          <a:effectLst/>
                          <a:latin typeface="Arial Narrow" panose="020B0606020202030204" pitchFamily="34" charset="0"/>
                          <a:ea typeface="Arial Narrow" panose="020B0606020202030204" pitchFamily="34" charset="0"/>
                          <a:cs typeface="Arial Narrow" panose="020B0606020202030204" pitchFamily="34" charset="0"/>
                        </a:rPr>
                        <a:t>o</a:t>
                      </a:r>
                      <a:r>
                        <a:rPr lang="es-EC" sz="1600" b="1" spc="5" noProof="0" dirty="0" smtClean="0">
                          <a:effectLst/>
                          <a:latin typeface="Arial Narrow" panose="020B0606020202030204" pitchFamily="34" charset="0"/>
                          <a:ea typeface="Arial Narrow" panose="020B0606020202030204" pitchFamily="34" charset="0"/>
                          <a:cs typeface="Arial Narrow" panose="020B0606020202030204" pitchFamily="34" charset="0"/>
                        </a:rPr>
                        <a:t> </a:t>
                      </a:r>
                      <a:r>
                        <a:rPr lang="es-EC" sz="1600" b="1" spc="-5" noProof="0" dirty="0" smtClean="0">
                          <a:effectLst/>
                          <a:latin typeface="Arial Narrow" panose="020B0606020202030204" pitchFamily="34" charset="0"/>
                          <a:ea typeface="Arial Narrow" panose="020B0606020202030204" pitchFamily="34" charset="0"/>
                          <a:cs typeface="Arial Narrow" panose="020B0606020202030204" pitchFamily="34" charset="0"/>
                        </a:rPr>
                        <a:t>e</a:t>
                      </a:r>
                      <a:r>
                        <a:rPr lang="es-EC" sz="1600" b="1" noProof="0" dirty="0" smtClean="0">
                          <a:effectLst/>
                          <a:latin typeface="Arial Narrow" panose="020B0606020202030204" pitchFamily="34" charset="0"/>
                          <a:ea typeface="Arial Narrow" panose="020B0606020202030204" pitchFamily="34" charset="0"/>
                          <a:cs typeface="Arial Narrow" panose="020B0606020202030204" pitchFamily="34" charset="0"/>
                        </a:rPr>
                        <a:t>n </a:t>
                      </a:r>
                      <a:r>
                        <a:rPr lang="es-EC" sz="1600" b="1" spc="5" noProof="0" dirty="0" smtClean="0">
                          <a:effectLst/>
                          <a:latin typeface="Arial Narrow" panose="020B0606020202030204" pitchFamily="34" charset="0"/>
                          <a:ea typeface="Arial Narrow" panose="020B0606020202030204" pitchFamily="34" charset="0"/>
                          <a:cs typeface="Arial Narrow" panose="020B0606020202030204" pitchFamily="34" charset="0"/>
                        </a:rPr>
                        <a:t>l</a:t>
                      </a:r>
                      <a:r>
                        <a:rPr lang="es-EC" sz="1600" b="1" spc="-5" noProof="0" dirty="0" smtClean="0">
                          <a:effectLst/>
                          <a:latin typeface="Arial Narrow" panose="020B0606020202030204" pitchFamily="34" charset="0"/>
                          <a:ea typeface="Arial Narrow" panose="020B0606020202030204" pitchFamily="34" charset="0"/>
                          <a:cs typeface="Arial Narrow" panose="020B0606020202030204" pitchFamily="34" charset="0"/>
                        </a:rPr>
                        <a:t>a</a:t>
                      </a:r>
                      <a:r>
                        <a:rPr lang="es-EC" sz="1600" b="1" noProof="0" dirty="0" smtClean="0">
                          <a:effectLst/>
                          <a:latin typeface="Arial Narrow" panose="020B0606020202030204" pitchFamily="34" charset="0"/>
                          <a:ea typeface="Arial Narrow" panose="020B0606020202030204" pitchFamily="34" charset="0"/>
                          <a:cs typeface="Arial Narrow" panose="020B0606020202030204" pitchFamily="34" charset="0"/>
                        </a:rPr>
                        <a:t>s </a:t>
                      </a:r>
                      <a:r>
                        <a:rPr lang="es-EC" sz="1600" b="1" spc="-5" noProof="0" dirty="0" smtClean="0">
                          <a:effectLst/>
                          <a:latin typeface="Arial Narrow" panose="020B0606020202030204" pitchFamily="34" charset="0"/>
                          <a:ea typeface="Arial Narrow" panose="020B0606020202030204" pitchFamily="34" charset="0"/>
                          <a:cs typeface="Arial Narrow" panose="020B0606020202030204" pitchFamily="34" charset="0"/>
                        </a:rPr>
                        <a:t>ses</a:t>
                      </a:r>
                      <a:r>
                        <a:rPr lang="es-EC" sz="1600" b="1" spc="5" noProof="0" dirty="0" smtClean="0">
                          <a:effectLst/>
                          <a:latin typeface="Arial Narrow" panose="020B0606020202030204" pitchFamily="34" charset="0"/>
                          <a:ea typeface="Arial Narrow" panose="020B0606020202030204" pitchFamily="34" charset="0"/>
                          <a:cs typeface="Arial Narrow" panose="020B0606020202030204" pitchFamily="34" charset="0"/>
                        </a:rPr>
                        <a:t>i</a:t>
                      </a:r>
                      <a:r>
                        <a:rPr lang="es-EC" sz="1600" b="1" noProof="0" dirty="0" smtClean="0">
                          <a:effectLst/>
                          <a:latin typeface="Arial Narrow" panose="020B0606020202030204" pitchFamily="34" charset="0"/>
                          <a:ea typeface="Arial Narrow" panose="020B0606020202030204" pitchFamily="34" charset="0"/>
                          <a:cs typeface="Arial Narrow" panose="020B0606020202030204" pitchFamily="34" charset="0"/>
                        </a:rPr>
                        <a:t>on</a:t>
                      </a:r>
                      <a:r>
                        <a:rPr lang="es-EC" sz="1600" b="1" spc="10" noProof="0" dirty="0" smtClean="0">
                          <a:effectLst/>
                          <a:latin typeface="Arial Narrow" panose="020B0606020202030204" pitchFamily="34" charset="0"/>
                          <a:ea typeface="Arial Narrow" panose="020B0606020202030204" pitchFamily="34" charset="0"/>
                          <a:cs typeface="Arial Narrow" panose="020B0606020202030204" pitchFamily="34" charset="0"/>
                        </a:rPr>
                        <a:t>e</a:t>
                      </a:r>
                      <a:r>
                        <a:rPr lang="es-EC" sz="1600" b="1" noProof="0" dirty="0" smtClean="0">
                          <a:effectLst/>
                          <a:latin typeface="Arial Narrow" panose="020B0606020202030204" pitchFamily="34" charset="0"/>
                          <a:ea typeface="Arial Narrow" panose="020B0606020202030204" pitchFamily="34" charset="0"/>
                          <a:cs typeface="Arial Narrow" panose="020B0606020202030204" pitchFamily="34" charset="0"/>
                        </a:rPr>
                        <a:t>s y d</a:t>
                      </a:r>
                      <a:r>
                        <a:rPr lang="es-EC" sz="1600" b="1" spc="-10" noProof="0" dirty="0" smtClean="0">
                          <a:effectLst/>
                          <a:latin typeface="Arial Narrow" panose="020B0606020202030204" pitchFamily="34" charset="0"/>
                          <a:ea typeface="Arial Narrow" panose="020B0606020202030204" pitchFamily="34" charset="0"/>
                          <a:cs typeface="Arial Narrow" panose="020B0606020202030204" pitchFamily="34" charset="0"/>
                        </a:rPr>
                        <a:t>e</a:t>
                      </a:r>
                      <a:r>
                        <a:rPr lang="es-EC" sz="1600" b="1" spc="5" noProof="0" dirty="0" smtClean="0">
                          <a:effectLst/>
                          <a:latin typeface="Arial Narrow" panose="020B0606020202030204" pitchFamily="34" charset="0"/>
                          <a:ea typeface="Arial Narrow" panose="020B0606020202030204" pitchFamily="34" charset="0"/>
                          <a:cs typeface="Arial Narrow" panose="020B0606020202030204" pitchFamily="34" charset="0"/>
                        </a:rPr>
                        <a:t>li</a:t>
                      </a:r>
                      <a:r>
                        <a:rPr lang="es-EC" sz="1600" b="1" noProof="0" dirty="0" smtClean="0">
                          <a:effectLst/>
                          <a:latin typeface="Arial Narrow" panose="020B0606020202030204" pitchFamily="34" charset="0"/>
                          <a:ea typeface="Arial Narrow" panose="020B0606020202030204" pitchFamily="34" charset="0"/>
                          <a:cs typeface="Arial Narrow" panose="020B0606020202030204" pitchFamily="34" charset="0"/>
                        </a:rPr>
                        <a:t>b</a:t>
                      </a:r>
                      <a:r>
                        <a:rPr lang="es-EC" sz="1600" b="1" spc="-10" noProof="0" dirty="0" smtClean="0">
                          <a:effectLst/>
                          <a:latin typeface="Arial Narrow" panose="020B0606020202030204" pitchFamily="34" charset="0"/>
                          <a:ea typeface="Arial Narrow" panose="020B0606020202030204" pitchFamily="34" charset="0"/>
                          <a:cs typeface="Arial Narrow" panose="020B0606020202030204" pitchFamily="34" charset="0"/>
                        </a:rPr>
                        <a:t>e</a:t>
                      </a:r>
                      <a:r>
                        <a:rPr lang="es-EC" sz="1600" b="1" noProof="0" dirty="0" smtClean="0">
                          <a:effectLst/>
                          <a:latin typeface="Arial Narrow" panose="020B0606020202030204" pitchFamily="34" charset="0"/>
                          <a:ea typeface="Arial Narrow" panose="020B0606020202030204" pitchFamily="34" charset="0"/>
                          <a:cs typeface="Arial Narrow" panose="020B0606020202030204" pitchFamily="34" charset="0"/>
                        </a:rPr>
                        <a:t>r</a:t>
                      </a:r>
                      <a:r>
                        <a:rPr lang="es-EC" sz="1600" b="1" spc="-10" noProof="0" dirty="0" smtClean="0">
                          <a:effectLst/>
                          <a:latin typeface="Arial Narrow" panose="020B0606020202030204" pitchFamily="34" charset="0"/>
                          <a:ea typeface="Arial Narrow" panose="020B0606020202030204" pitchFamily="34" charset="0"/>
                          <a:cs typeface="Arial Narrow" panose="020B0606020202030204" pitchFamily="34" charset="0"/>
                        </a:rPr>
                        <a:t>a</a:t>
                      </a:r>
                      <a:r>
                        <a:rPr lang="es-EC" sz="1600" b="1" spc="-5" noProof="0" dirty="0" smtClean="0">
                          <a:effectLst/>
                          <a:latin typeface="Arial Narrow" panose="020B0606020202030204" pitchFamily="34" charset="0"/>
                          <a:ea typeface="Arial Narrow" panose="020B0606020202030204" pitchFamily="34" charset="0"/>
                          <a:cs typeface="Arial Narrow" panose="020B0606020202030204" pitchFamily="34" charset="0"/>
                        </a:rPr>
                        <a:t>c</a:t>
                      </a:r>
                      <a:r>
                        <a:rPr lang="es-EC" sz="1600" b="1" spc="5" noProof="0" dirty="0" smtClean="0">
                          <a:effectLst/>
                          <a:latin typeface="Arial Narrow" panose="020B0606020202030204" pitchFamily="34" charset="0"/>
                          <a:ea typeface="Arial Narrow" panose="020B0606020202030204" pitchFamily="34" charset="0"/>
                          <a:cs typeface="Arial Narrow" panose="020B0606020202030204" pitchFamily="34" charset="0"/>
                        </a:rPr>
                        <a:t>i</a:t>
                      </a:r>
                      <a:r>
                        <a:rPr lang="es-EC" sz="1600" b="1" noProof="0" dirty="0" smtClean="0">
                          <a:effectLst/>
                          <a:latin typeface="Arial Narrow" panose="020B0606020202030204" pitchFamily="34" charset="0"/>
                          <a:ea typeface="Arial Narrow" panose="020B0606020202030204" pitchFamily="34" charset="0"/>
                          <a:cs typeface="Arial Narrow" panose="020B0606020202030204" pitchFamily="34" charset="0"/>
                        </a:rPr>
                        <a:t>on</a:t>
                      </a:r>
                      <a:r>
                        <a:rPr lang="es-EC" sz="1600" b="1" spc="10" noProof="0" dirty="0" smtClean="0">
                          <a:effectLst/>
                          <a:latin typeface="Arial Narrow" panose="020B0606020202030204" pitchFamily="34" charset="0"/>
                          <a:ea typeface="Arial Narrow" panose="020B0606020202030204" pitchFamily="34" charset="0"/>
                          <a:cs typeface="Arial Narrow" panose="020B0606020202030204" pitchFamily="34" charset="0"/>
                        </a:rPr>
                        <a:t>e</a:t>
                      </a:r>
                      <a:r>
                        <a:rPr lang="es-EC" sz="1600" b="1" noProof="0" dirty="0" smtClean="0">
                          <a:effectLst/>
                          <a:latin typeface="Arial Narrow" panose="020B0606020202030204" pitchFamily="34" charset="0"/>
                          <a:ea typeface="Arial Narrow" panose="020B0606020202030204" pitchFamily="34" charset="0"/>
                          <a:cs typeface="Arial Narrow" panose="020B0606020202030204" pitchFamily="34" charset="0"/>
                        </a:rPr>
                        <a:t>s d</a:t>
                      </a:r>
                      <a:r>
                        <a:rPr lang="es-EC" sz="1600" b="1" spc="-10" noProof="0" dirty="0" smtClean="0">
                          <a:effectLst/>
                          <a:latin typeface="Arial Narrow" panose="020B0606020202030204" pitchFamily="34" charset="0"/>
                          <a:ea typeface="Arial Narrow" panose="020B0606020202030204" pitchFamily="34" charset="0"/>
                          <a:cs typeface="Arial Narrow" panose="020B0606020202030204" pitchFamily="34" charset="0"/>
                        </a:rPr>
                        <a:t>e</a:t>
                      </a:r>
                      <a:r>
                        <a:rPr lang="es-EC" sz="1600" b="1" noProof="0" dirty="0" smtClean="0">
                          <a:effectLst/>
                          <a:latin typeface="Arial Narrow" panose="020B0606020202030204" pitchFamily="34" charset="0"/>
                          <a:ea typeface="Arial Narrow" panose="020B0606020202030204" pitchFamily="34" charset="0"/>
                          <a:cs typeface="Arial Narrow" panose="020B0606020202030204" pitchFamily="34" charset="0"/>
                        </a:rPr>
                        <a:t>l</a:t>
                      </a:r>
                      <a:r>
                        <a:rPr lang="es-EC" sz="1600" b="1" spc="10" noProof="0" dirty="0" smtClean="0">
                          <a:effectLst/>
                          <a:latin typeface="Arial Narrow" panose="020B0606020202030204" pitchFamily="34" charset="0"/>
                          <a:ea typeface="Arial Narrow" panose="020B0606020202030204" pitchFamily="34" charset="0"/>
                          <a:cs typeface="Arial Narrow" panose="020B0606020202030204" pitchFamily="34" charset="0"/>
                        </a:rPr>
                        <a:t> C</a:t>
                      </a:r>
                      <a:r>
                        <a:rPr lang="es-EC" sz="1600" b="1" noProof="0" dirty="0" smtClean="0">
                          <a:effectLst/>
                          <a:latin typeface="Arial Narrow" panose="020B0606020202030204" pitchFamily="34" charset="0"/>
                          <a:ea typeface="Arial Narrow" panose="020B0606020202030204" pitchFamily="34" charset="0"/>
                          <a:cs typeface="Arial Narrow" panose="020B0606020202030204" pitchFamily="34" charset="0"/>
                        </a:rPr>
                        <a:t>on</a:t>
                      </a:r>
                      <a:r>
                        <a:rPr lang="es-EC" sz="1600" b="1" spc="-10" noProof="0" dirty="0" smtClean="0">
                          <a:effectLst/>
                          <a:latin typeface="Arial Narrow" panose="020B0606020202030204" pitchFamily="34" charset="0"/>
                          <a:ea typeface="Arial Narrow" panose="020B0606020202030204" pitchFamily="34" charset="0"/>
                          <a:cs typeface="Arial Narrow" panose="020B0606020202030204" pitchFamily="34" charset="0"/>
                        </a:rPr>
                        <a:t>c</a:t>
                      </a:r>
                      <a:r>
                        <a:rPr lang="es-EC" sz="1600" b="1" spc="-5" noProof="0" dirty="0" smtClean="0">
                          <a:effectLst/>
                          <a:latin typeface="Arial Narrow" panose="020B0606020202030204" pitchFamily="34" charset="0"/>
                          <a:ea typeface="Arial Narrow" panose="020B0606020202030204" pitchFamily="34" charset="0"/>
                          <a:cs typeface="Arial Narrow" panose="020B0606020202030204" pitchFamily="34" charset="0"/>
                        </a:rPr>
                        <a:t>e</a:t>
                      </a:r>
                      <a:r>
                        <a:rPr lang="es-EC" sz="1600" b="1" spc="5" noProof="0" dirty="0" smtClean="0">
                          <a:effectLst/>
                          <a:latin typeface="Arial Narrow" panose="020B0606020202030204" pitchFamily="34" charset="0"/>
                          <a:ea typeface="Arial Narrow" panose="020B0606020202030204" pitchFamily="34" charset="0"/>
                          <a:cs typeface="Arial Narrow" panose="020B0606020202030204" pitchFamily="34" charset="0"/>
                        </a:rPr>
                        <a:t>j</a:t>
                      </a:r>
                      <a:r>
                        <a:rPr lang="es-EC" sz="1600" b="1" noProof="0" dirty="0" smtClean="0">
                          <a:effectLst/>
                          <a:latin typeface="Arial Narrow" panose="020B0606020202030204" pitchFamily="34" charset="0"/>
                          <a:ea typeface="Arial Narrow" panose="020B0606020202030204" pitchFamily="34" charset="0"/>
                          <a:cs typeface="Arial Narrow" panose="020B0606020202030204" pitchFamily="34" charset="0"/>
                        </a:rPr>
                        <a:t>o Muni</a:t>
                      </a:r>
                      <a:r>
                        <a:rPr lang="es-EC" sz="1600" b="1" spc="-5" noProof="0" dirty="0" smtClean="0">
                          <a:effectLst/>
                          <a:latin typeface="Arial Narrow" panose="020B0606020202030204" pitchFamily="34" charset="0"/>
                          <a:ea typeface="Arial Narrow" panose="020B0606020202030204" pitchFamily="34" charset="0"/>
                          <a:cs typeface="Arial Narrow" panose="020B0606020202030204" pitchFamily="34" charset="0"/>
                        </a:rPr>
                        <a:t>c</a:t>
                      </a:r>
                      <a:r>
                        <a:rPr lang="es-EC" sz="1600" b="1" spc="5" noProof="0" dirty="0" smtClean="0">
                          <a:effectLst/>
                          <a:latin typeface="Arial Narrow" panose="020B0606020202030204" pitchFamily="34" charset="0"/>
                          <a:ea typeface="Arial Narrow" panose="020B0606020202030204" pitchFamily="34" charset="0"/>
                          <a:cs typeface="Arial Narrow" panose="020B0606020202030204" pitchFamily="34" charset="0"/>
                        </a:rPr>
                        <a:t>i</a:t>
                      </a:r>
                      <a:r>
                        <a:rPr lang="es-EC" sz="1600" b="1" noProof="0" dirty="0" smtClean="0">
                          <a:effectLst/>
                          <a:latin typeface="Arial Narrow" panose="020B0606020202030204" pitchFamily="34" charset="0"/>
                          <a:ea typeface="Arial Narrow" panose="020B0606020202030204" pitchFamily="34" charset="0"/>
                          <a:cs typeface="Arial Narrow" panose="020B0606020202030204" pitchFamily="34" charset="0"/>
                        </a:rPr>
                        <a:t>p</a:t>
                      </a:r>
                      <a:r>
                        <a:rPr lang="es-EC" sz="1600" b="1" spc="-10" noProof="0" dirty="0" smtClean="0">
                          <a:effectLst/>
                          <a:latin typeface="Arial Narrow" panose="020B0606020202030204" pitchFamily="34" charset="0"/>
                          <a:ea typeface="Arial Narrow" panose="020B0606020202030204" pitchFamily="34" charset="0"/>
                          <a:cs typeface="Arial Narrow" panose="020B0606020202030204" pitchFamily="34" charset="0"/>
                        </a:rPr>
                        <a:t>a</a:t>
                      </a:r>
                      <a:r>
                        <a:rPr lang="es-EC" sz="1600" b="1" spc="10" noProof="0" dirty="0" smtClean="0">
                          <a:effectLst/>
                          <a:latin typeface="Arial Narrow" panose="020B0606020202030204" pitchFamily="34" charset="0"/>
                          <a:ea typeface="Arial Narrow" panose="020B0606020202030204" pitchFamily="34" charset="0"/>
                          <a:cs typeface="Arial Narrow" panose="020B0606020202030204" pitchFamily="34" charset="0"/>
                        </a:rPr>
                        <a:t>l</a:t>
                      </a:r>
                      <a:r>
                        <a:rPr lang="es-EC" sz="1600" b="1" noProof="0" dirty="0" smtClean="0">
                          <a:effectLst/>
                          <a:latin typeface="Arial Narrow" panose="020B0606020202030204" pitchFamily="34" charset="0"/>
                          <a:ea typeface="Arial Narrow" panose="020B0606020202030204" pitchFamily="34" charset="0"/>
                          <a:cs typeface="Arial Narrow" panose="020B0606020202030204" pitchFamily="34" charset="0"/>
                        </a:rPr>
                        <a:t>.</a:t>
                      </a:r>
                      <a:endParaRPr lang="es-EC" sz="1600" noProof="0" dirty="0">
                        <a:effectLst/>
                        <a:latin typeface="Times New Roman" panose="02020603050405020304" pitchFamily="18" charset="0"/>
                        <a:ea typeface="Times New Roman" panose="02020603050405020304" pitchFamily="18" charset="0"/>
                      </a:endParaRPr>
                    </a:p>
                  </a:txBody>
                  <a:tcPr marL="0" marR="0" marT="0" marB="0" anchor="ctr"/>
                </a:tc>
                <a:tc>
                  <a:txBody>
                    <a:bodyPr/>
                    <a:lstStyle/>
                    <a:p>
                      <a:pPr>
                        <a:lnSpc>
                          <a:spcPts val="1000"/>
                        </a:lnSpc>
                        <a:spcAft>
                          <a:spcPts val="0"/>
                        </a:spcAft>
                      </a:pPr>
                      <a:r>
                        <a:rPr lang="es-EC" sz="1600" noProof="0" dirty="0" smtClean="0">
                          <a:effectLst/>
                          <a:latin typeface="Times New Roman" panose="02020603050405020304" pitchFamily="18" charset="0"/>
                          <a:ea typeface="Times New Roman" panose="02020603050405020304" pitchFamily="18" charset="0"/>
                        </a:rPr>
                        <a:t> </a:t>
                      </a:r>
                    </a:p>
                    <a:p>
                      <a:pPr>
                        <a:lnSpc>
                          <a:spcPts val="1000"/>
                        </a:lnSpc>
                        <a:spcAft>
                          <a:spcPts val="0"/>
                        </a:spcAft>
                      </a:pPr>
                      <a:r>
                        <a:rPr lang="es-EC" sz="1600" noProof="0" dirty="0" smtClean="0">
                          <a:effectLst/>
                          <a:latin typeface="Times New Roman" panose="02020603050405020304" pitchFamily="18" charset="0"/>
                          <a:ea typeface="Times New Roman" panose="02020603050405020304" pitchFamily="18" charset="0"/>
                        </a:rPr>
                        <a:t> </a:t>
                      </a:r>
                    </a:p>
                    <a:p>
                      <a:pPr>
                        <a:lnSpc>
                          <a:spcPts val="1000"/>
                        </a:lnSpc>
                        <a:spcAft>
                          <a:spcPts val="0"/>
                        </a:spcAft>
                      </a:pPr>
                      <a:r>
                        <a:rPr lang="es-EC" sz="1600" noProof="0" dirty="0" smtClean="0">
                          <a:effectLst/>
                          <a:latin typeface="Times New Roman" panose="02020603050405020304" pitchFamily="18" charset="0"/>
                          <a:ea typeface="Times New Roman" panose="02020603050405020304" pitchFamily="18" charset="0"/>
                        </a:rPr>
                        <a:t> </a:t>
                      </a:r>
                    </a:p>
                    <a:p>
                      <a:pPr marL="285750" lvl="0" indent="-285750">
                        <a:buFont typeface="Arial" panose="020B0604020202020204" pitchFamily="34" charset="0"/>
                        <a:buChar char="•"/>
                      </a:pPr>
                      <a:r>
                        <a:rPr lang="es-EC" sz="1800" kern="1200" dirty="0" smtClean="0">
                          <a:solidFill>
                            <a:schemeClr val="dk1"/>
                          </a:solidFill>
                          <a:effectLst/>
                          <a:latin typeface="+mn-lt"/>
                          <a:ea typeface="+mn-ea"/>
                          <a:cs typeface="+mn-cs"/>
                        </a:rPr>
                        <a:t>Gestionar que el Municipio asuma competencias que el COOTAD le otorga.</a:t>
                      </a:r>
                      <a:endParaRPr lang="en-US" sz="1800" kern="1200" dirty="0" smtClean="0">
                        <a:solidFill>
                          <a:schemeClr val="dk1"/>
                        </a:solidFill>
                        <a:effectLst/>
                        <a:latin typeface="+mn-lt"/>
                        <a:ea typeface="+mn-ea"/>
                        <a:cs typeface="+mn-cs"/>
                      </a:endParaRPr>
                    </a:p>
                    <a:p>
                      <a:pPr marL="285750" indent="-285750">
                        <a:buFont typeface="Arial" panose="020B0604020202020204" pitchFamily="34" charset="0"/>
                        <a:buChar char="•"/>
                      </a:pPr>
                      <a:r>
                        <a:rPr lang="es-EC" sz="1800" kern="1200" dirty="0" smtClean="0">
                          <a:solidFill>
                            <a:schemeClr val="dk1"/>
                          </a:solidFill>
                          <a:effectLst/>
                          <a:latin typeface="+mn-lt"/>
                          <a:ea typeface="+mn-ea"/>
                          <a:cs typeface="+mn-cs"/>
                        </a:rPr>
                        <a:t>Aprobar la participación municipal en asociaciones, corporaciones o fundaciones</a:t>
                      </a:r>
                      <a:endParaRPr lang="es-EC" sz="1600" noProof="0" dirty="0">
                        <a:effectLst/>
                        <a:latin typeface="Times New Roman" panose="02020603050405020304" pitchFamily="18" charset="0"/>
                        <a:ea typeface="Times New Roman" panose="02020603050405020304" pitchFamily="18" charset="0"/>
                      </a:endParaRPr>
                    </a:p>
                  </a:txBody>
                  <a:tcPr marL="0" marR="0" marT="0" marB="0" anchor="ctr"/>
                </a:tc>
                <a:tc>
                  <a:txBody>
                    <a:bodyPr/>
                    <a:lstStyle/>
                    <a:p>
                      <a:pPr fontAlgn="auto"/>
                      <a:r>
                        <a:rPr lang="es-EC" sz="1800" kern="1200" dirty="0" smtClean="0">
                          <a:solidFill>
                            <a:schemeClr val="dk1"/>
                          </a:solidFill>
                          <a:effectLst/>
                          <a:latin typeface="+mn-lt"/>
                          <a:ea typeface="+mn-ea"/>
                          <a:cs typeface="+mn-cs"/>
                        </a:rPr>
                        <a:t>Apoyo incondicional al Señor Alcalde en el tema de salubridad, con la limpieza de la ciudad y sus parroquias Rurales Zapallo y San Francisco de Novillo en los primeros días de gestión (15 de mayo de 2019).</a:t>
                      </a:r>
                      <a:endParaRPr lang="en-US" sz="1800" kern="1200" dirty="0" smtClean="0">
                        <a:solidFill>
                          <a:schemeClr val="dk1"/>
                        </a:solidFill>
                        <a:effectLst/>
                        <a:latin typeface="+mn-lt"/>
                        <a:ea typeface="+mn-ea"/>
                        <a:cs typeface="+mn-cs"/>
                      </a:endParaRPr>
                    </a:p>
                    <a:p>
                      <a:pPr fontAlgn="auto"/>
                      <a:r>
                        <a:rPr lang="es-EC" sz="1800" kern="1200" dirty="0" smtClean="0">
                          <a:solidFill>
                            <a:schemeClr val="dk1"/>
                          </a:solidFill>
                          <a:effectLst/>
                          <a:latin typeface="+mn-lt"/>
                          <a:ea typeface="+mn-ea"/>
                          <a:cs typeface="+mn-cs"/>
                        </a:rPr>
                        <a:t> </a:t>
                      </a:r>
                      <a:endParaRPr lang="en-US" sz="1800" kern="1200" dirty="0" smtClean="0">
                        <a:solidFill>
                          <a:schemeClr val="dk1"/>
                        </a:solidFill>
                        <a:effectLst/>
                        <a:latin typeface="+mn-lt"/>
                        <a:ea typeface="+mn-ea"/>
                        <a:cs typeface="+mn-cs"/>
                      </a:endParaRPr>
                    </a:p>
                    <a:p>
                      <a:r>
                        <a:rPr lang="es-EC" sz="1800" kern="1200" dirty="0" smtClean="0">
                          <a:solidFill>
                            <a:schemeClr val="dk1"/>
                          </a:solidFill>
                          <a:effectLst/>
                          <a:latin typeface="+mn-lt"/>
                          <a:ea typeface="+mn-ea"/>
                          <a:cs typeface="+mn-cs"/>
                        </a:rPr>
                        <a:t>Se Apoyó al Señor Alcalde por oficio presentado al Señor Presidente de la República expresando la situación económica del GAD Municipal del Cantón Flavio Alfaro y que se ponga en conocimiento ante la Contraloría General del Estado.  (sesión 27 de agosto de 2019).</a:t>
                      </a:r>
                      <a:endParaRPr lang="es-EC" sz="1600" noProof="0" dirty="0">
                        <a:effectLst/>
                        <a:latin typeface="Times New Roman" panose="02020603050405020304" pitchFamily="18" charset="0"/>
                        <a:ea typeface="Times New Roman" panose="02020603050405020304" pitchFamily="18" charset="0"/>
                      </a:endParaRPr>
                    </a:p>
                  </a:txBody>
                  <a:tcPr marL="0" marR="0" marT="0" marB="0" anchor="ctr"/>
                </a:tc>
                <a:extLst>
                  <a:ext uri="{0D108BD9-81ED-4DB2-BD59-A6C34878D82A}">
                    <a16:rowId xmlns:a16="http://schemas.microsoft.com/office/drawing/2014/main" val="1417633242"/>
                  </a:ext>
                </a:extLst>
              </a:tr>
            </a:tbl>
          </a:graphicData>
        </a:graphic>
      </p:graphicFrame>
    </p:spTree>
    <p:extLst>
      <p:ext uri="{BB962C8B-B14F-4D97-AF65-F5344CB8AC3E}">
        <p14:creationId xmlns:p14="http://schemas.microsoft.com/office/powerpoint/2010/main" val="1419699563"/>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Marcador de contenido 3"/>
          <p:cNvGraphicFramePr>
            <a:graphicFrameLocks noGrp="1"/>
          </p:cNvGraphicFramePr>
          <p:nvPr>
            <p:ph idx="1"/>
            <p:extLst>
              <p:ext uri="{D42A27DB-BD31-4B8C-83A1-F6EECF244321}">
                <p14:modId xmlns:p14="http://schemas.microsoft.com/office/powerpoint/2010/main" val="3137023607"/>
              </p:ext>
            </p:extLst>
          </p:nvPr>
        </p:nvGraphicFramePr>
        <p:xfrm>
          <a:off x="-1256131" y="379829"/>
          <a:ext cx="12950826" cy="581643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920493911"/>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Marcador de contenido 7"/>
          <p:cNvGraphicFramePr>
            <a:graphicFrameLocks/>
          </p:cNvGraphicFramePr>
          <p:nvPr>
            <p:extLst>
              <p:ext uri="{D42A27DB-BD31-4B8C-83A1-F6EECF244321}">
                <p14:modId xmlns:p14="http://schemas.microsoft.com/office/powerpoint/2010/main" val="4273259663"/>
              </p:ext>
            </p:extLst>
          </p:nvPr>
        </p:nvGraphicFramePr>
        <p:xfrm>
          <a:off x="778047" y="-103377"/>
          <a:ext cx="10487296" cy="6264540"/>
        </p:xfrm>
        <a:graphic>
          <a:graphicData uri="http://schemas.openxmlformats.org/drawingml/2006/table">
            <a:tbl>
              <a:tblPr firstRow="1" bandRow="1">
                <a:tableStyleId>{93296810-A885-4BE3-A3E7-6D5BEEA58F35}</a:tableStyleId>
              </a:tblPr>
              <a:tblGrid>
                <a:gridCol w="3206636">
                  <a:extLst>
                    <a:ext uri="{9D8B030D-6E8A-4147-A177-3AD203B41FA5}">
                      <a16:colId xmlns:a16="http://schemas.microsoft.com/office/drawing/2014/main" val="1310526953"/>
                    </a:ext>
                  </a:extLst>
                </a:gridCol>
                <a:gridCol w="3397642">
                  <a:extLst>
                    <a:ext uri="{9D8B030D-6E8A-4147-A177-3AD203B41FA5}">
                      <a16:colId xmlns:a16="http://schemas.microsoft.com/office/drawing/2014/main" val="1820199933"/>
                    </a:ext>
                  </a:extLst>
                </a:gridCol>
                <a:gridCol w="3883018">
                  <a:extLst>
                    <a:ext uri="{9D8B030D-6E8A-4147-A177-3AD203B41FA5}">
                      <a16:colId xmlns:a16="http://schemas.microsoft.com/office/drawing/2014/main" val="4167886135"/>
                    </a:ext>
                  </a:extLst>
                </a:gridCol>
              </a:tblGrid>
              <a:tr h="1875420">
                <a:tc>
                  <a:txBody>
                    <a:bodyPr/>
                    <a:lstStyle/>
                    <a:p>
                      <a:pPr algn="ctr"/>
                      <a:r>
                        <a:rPr lang="en-US" sz="1800" kern="1200" dirty="0" smtClean="0">
                          <a:solidFill>
                            <a:schemeClr val="tx1"/>
                          </a:solidFill>
                          <a:effectLst/>
                        </a:rPr>
                        <a:t>COMPETENCIAS DE LOS CONCEJALES SEGÚN EL COOTAD.</a:t>
                      </a:r>
                      <a:endParaRPr lang="en-US" dirty="0">
                        <a:solidFill>
                          <a:schemeClr val="tx1"/>
                        </a:solidFill>
                      </a:endParaRPr>
                    </a:p>
                  </a:txBody>
                  <a:tcPr anchor="ctr"/>
                </a:tc>
                <a:tc>
                  <a:txBody>
                    <a:bodyPr/>
                    <a:lstStyle/>
                    <a:p>
                      <a:pPr algn="ctr"/>
                      <a:r>
                        <a:rPr lang="en-US" sz="1800" kern="1200" dirty="0" smtClean="0">
                          <a:solidFill>
                            <a:schemeClr val="tx1"/>
                          </a:solidFill>
                          <a:effectLst/>
                        </a:rPr>
                        <a:t>PROPUESTAS EN PLAN DE TRABAJO EN LAS CAMPAÑAS ELECTORALES.</a:t>
                      </a:r>
                      <a:endParaRPr lang="en-US" dirty="0">
                        <a:solidFill>
                          <a:schemeClr val="tx1"/>
                        </a:solidFill>
                      </a:endParaRPr>
                    </a:p>
                  </a:txBody>
                  <a:tcPr anchor="ctr"/>
                </a:tc>
                <a:tc>
                  <a:txBody>
                    <a:bodyPr/>
                    <a:lstStyle/>
                    <a:p>
                      <a:pPr algn="ctr"/>
                      <a:r>
                        <a:rPr lang="en-US" sz="1600" kern="1200" dirty="0" smtClean="0">
                          <a:solidFill>
                            <a:schemeClr val="tx1"/>
                          </a:solidFill>
                          <a:effectLst/>
                        </a:rPr>
                        <a:t>RESULTADOS ANUALES (ACTIVIDADES EN EL AÑO 2019).</a:t>
                      </a:r>
                      <a:endParaRPr lang="en-US" sz="1600" dirty="0">
                        <a:solidFill>
                          <a:schemeClr val="tx1"/>
                        </a:solidFill>
                      </a:endParaRPr>
                    </a:p>
                  </a:txBody>
                  <a:tcPr anchor="ctr"/>
                </a:tc>
                <a:extLst>
                  <a:ext uri="{0D108BD9-81ED-4DB2-BD59-A6C34878D82A}">
                    <a16:rowId xmlns:a16="http://schemas.microsoft.com/office/drawing/2014/main" val="2474343066"/>
                  </a:ext>
                </a:extLst>
              </a:tr>
              <a:tr h="4285743">
                <a:tc>
                  <a:txBody>
                    <a:bodyPr/>
                    <a:lstStyle/>
                    <a:p>
                      <a:pPr>
                        <a:lnSpc>
                          <a:spcPts val="700"/>
                        </a:lnSpc>
                        <a:spcBef>
                          <a:spcPts val="40"/>
                        </a:spcBef>
                        <a:spcAft>
                          <a:spcPts val="0"/>
                        </a:spcAft>
                      </a:pPr>
                      <a:r>
                        <a:rPr lang="es-EC" sz="1600" noProof="0" dirty="0" smtClean="0">
                          <a:effectLst/>
                          <a:latin typeface="Times New Roman" panose="02020603050405020304" pitchFamily="18" charset="0"/>
                          <a:ea typeface="Times New Roman" panose="02020603050405020304" pitchFamily="18" charset="0"/>
                        </a:rPr>
                        <a:t> </a:t>
                      </a:r>
                    </a:p>
                    <a:p>
                      <a:pPr marL="224155" marR="222250" algn="ctr">
                        <a:spcAft>
                          <a:spcPts val="0"/>
                        </a:spcAft>
                      </a:pPr>
                      <a:r>
                        <a:rPr lang="es-EC" sz="1600" b="1" spc="5" noProof="0" dirty="0" smtClean="0">
                          <a:effectLst/>
                          <a:latin typeface="Arial Narrow" panose="020B0606020202030204" pitchFamily="34" charset="0"/>
                          <a:ea typeface="Arial Narrow" panose="020B0606020202030204" pitchFamily="34" charset="0"/>
                          <a:cs typeface="Arial Narrow" panose="020B0606020202030204" pitchFamily="34" charset="0"/>
                        </a:rPr>
                        <a:t>P</a:t>
                      </a:r>
                      <a:r>
                        <a:rPr lang="es-EC" sz="1600" b="1" noProof="0" dirty="0" smtClean="0">
                          <a:effectLst/>
                          <a:latin typeface="Arial Narrow" panose="020B0606020202030204" pitchFamily="34" charset="0"/>
                          <a:ea typeface="Arial Narrow" panose="020B0606020202030204" pitchFamily="34" charset="0"/>
                          <a:cs typeface="Arial Narrow" panose="020B0606020202030204" pitchFamily="34" charset="0"/>
                        </a:rPr>
                        <a:t>r</a:t>
                      </a:r>
                      <a:r>
                        <a:rPr lang="es-EC" sz="1600" b="1" spc="-10" noProof="0" dirty="0" smtClean="0">
                          <a:effectLst/>
                          <a:latin typeface="Arial Narrow" panose="020B0606020202030204" pitchFamily="34" charset="0"/>
                          <a:ea typeface="Arial Narrow" panose="020B0606020202030204" pitchFamily="34" charset="0"/>
                          <a:cs typeface="Arial Narrow" panose="020B0606020202030204" pitchFamily="34" charset="0"/>
                        </a:rPr>
                        <a:t>e</a:t>
                      </a:r>
                      <a:r>
                        <a:rPr lang="es-EC" sz="1600" b="1" spc="-5" noProof="0" dirty="0" smtClean="0">
                          <a:effectLst/>
                          <a:latin typeface="Arial Narrow" panose="020B0606020202030204" pitchFamily="34" charset="0"/>
                          <a:ea typeface="Arial Narrow" panose="020B0606020202030204" pitchFamily="34" charset="0"/>
                          <a:cs typeface="Arial Narrow" panose="020B0606020202030204" pitchFamily="34" charset="0"/>
                        </a:rPr>
                        <a:t>se</a:t>
                      </a:r>
                      <a:r>
                        <a:rPr lang="es-EC" sz="1600" b="1" noProof="0" dirty="0" smtClean="0">
                          <a:effectLst/>
                          <a:latin typeface="Arial Narrow" panose="020B0606020202030204" pitchFamily="34" charset="0"/>
                          <a:ea typeface="Arial Narrow" panose="020B0606020202030204" pitchFamily="34" charset="0"/>
                          <a:cs typeface="Arial Narrow" panose="020B0606020202030204" pitchFamily="34" charset="0"/>
                        </a:rPr>
                        <a:t>n</a:t>
                      </a:r>
                      <a:r>
                        <a:rPr lang="es-EC" sz="1600" b="1" spc="10" noProof="0" dirty="0" smtClean="0">
                          <a:effectLst/>
                          <a:latin typeface="Arial Narrow" panose="020B0606020202030204" pitchFamily="34" charset="0"/>
                          <a:ea typeface="Arial Narrow" panose="020B0606020202030204" pitchFamily="34" charset="0"/>
                          <a:cs typeface="Arial Narrow" panose="020B0606020202030204" pitchFamily="34" charset="0"/>
                        </a:rPr>
                        <a:t>t</a:t>
                      </a:r>
                      <a:r>
                        <a:rPr lang="es-EC" sz="1600" b="1" spc="-5" noProof="0" dirty="0" smtClean="0">
                          <a:effectLst/>
                          <a:latin typeface="Arial Narrow" panose="020B0606020202030204" pitchFamily="34" charset="0"/>
                          <a:ea typeface="Arial Narrow" panose="020B0606020202030204" pitchFamily="34" charset="0"/>
                          <a:cs typeface="Arial Narrow" panose="020B0606020202030204" pitchFamily="34" charset="0"/>
                        </a:rPr>
                        <a:t>a</a:t>
                      </a:r>
                      <a:r>
                        <a:rPr lang="es-EC" sz="1600" b="1" noProof="0" dirty="0" smtClean="0">
                          <a:effectLst/>
                          <a:latin typeface="Arial Narrow" panose="020B0606020202030204" pitchFamily="34" charset="0"/>
                          <a:ea typeface="Arial Narrow" panose="020B0606020202030204" pitchFamily="34" charset="0"/>
                          <a:cs typeface="Arial Narrow" panose="020B0606020202030204" pitchFamily="34" charset="0"/>
                        </a:rPr>
                        <a:t>r p</a:t>
                      </a:r>
                      <a:r>
                        <a:rPr lang="es-EC" sz="1600" b="1" spc="-5" noProof="0" dirty="0" smtClean="0">
                          <a:effectLst/>
                          <a:latin typeface="Arial Narrow" panose="020B0606020202030204" pitchFamily="34" charset="0"/>
                          <a:ea typeface="Arial Narrow" panose="020B0606020202030204" pitchFamily="34" charset="0"/>
                          <a:cs typeface="Arial Narrow" panose="020B0606020202030204" pitchFamily="34" charset="0"/>
                        </a:rPr>
                        <a:t>r</a:t>
                      </a:r>
                      <a:r>
                        <a:rPr lang="es-EC" sz="1600" b="1" noProof="0" dirty="0" smtClean="0">
                          <a:effectLst/>
                          <a:latin typeface="Arial Narrow" panose="020B0606020202030204" pitchFamily="34" charset="0"/>
                          <a:ea typeface="Arial Narrow" panose="020B0606020202030204" pitchFamily="34" charset="0"/>
                          <a:cs typeface="Arial Narrow" panose="020B0606020202030204" pitchFamily="34" charset="0"/>
                        </a:rPr>
                        <a:t>o</a:t>
                      </a:r>
                      <a:r>
                        <a:rPr lang="es-EC" sz="1600" b="1" spc="10" noProof="0" dirty="0" smtClean="0">
                          <a:effectLst/>
                          <a:latin typeface="Arial Narrow" panose="020B0606020202030204" pitchFamily="34" charset="0"/>
                          <a:ea typeface="Arial Narrow" panose="020B0606020202030204" pitchFamily="34" charset="0"/>
                          <a:cs typeface="Arial Narrow" panose="020B0606020202030204" pitchFamily="34" charset="0"/>
                        </a:rPr>
                        <a:t>y</a:t>
                      </a:r>
                      <a:r>
                        <a:rPr lang="es-EC" sz="1600" b="1" spc="-5" noProof="0" dirty="0" smtClean="0">
                          <a:effectLst/>
                          <a:latin typeface="Arial Narrow" panose="020B0606020202030204" pitchFamily="34" charset="0"/>
                          <a:ea typeface="Arial Narrow" panose="020B0606020202030204" pitchFamily="34" charset="0"/>
                          <a:cs typeface="Arial Narrow" panose="020B0606020202030204" pitchFamily="34" charset="0"/>
                        </a:rPr>
                        <a:t>ect</a:t>
                      </a:r>
                      <a:r>
                        <a:rPr lang="es-EC" sz="1600" b="1" spc="20" noProof="0" dirty="0" smtClean="0">
                          <a:effectLst/>
                          <a:latin typeface="Arial Narrow" panose="020B0606020202030204" pitchFamily="34" charset="0"/>
                          <a:ea typeface="Arial Narrow" panose="020B0606020202030204" pitchFamily="34" charset="0"/>
                          <a:cs typeface="Arial Narrow" panose="020B0606020202030204" pitchFamily="34" charset="0"/>
                        </a:rPr>
                        <a:t>o</a:t>
                      </a:r>
                      <a:r>
                        <a:rPr lang="es-EC" sz="1600" b="1" noProof="0" dirty="0" smtClean="0">
                          <a:effectLst/>
                          <a:latin typeface="Arial Narrow" panose="020B0606020202030204" pitchFamily="34" charset="0"/>
                          <a:ea typeface="Arial Narrow" panose="020B0606020202030204" pitchFamily="34" charset="0"/>
                          <a:cs typeface="Arial Narrow" panose="020B0606020202030204" pitchFamily="34" charset="0"/>
                        </a:rPr>
                        <a:t>s de</a:t>
                      </a:r>
                      <a:endParaRPr lang="es-EC" sz="1600" noProof="0" dirty="0" smtClean="0">
                        <a:effectLst/>
                        <a:latin typeface="Times New Roman" panose="02020603050405020304" pitchFamily="18" charset="0"/>
                        <a:ea typeface="Times New Roman" panose="02020603050405020304" pitchFamily="18" charset="0"/>
                      </a:endParaRPr>
                    </a:p>
                    <a:p>
                      <a:pPr marL="59055" marR="60325" indent="5715" algn="ctr">
                        <a:lnSpc>
                          <a:spcPct val="115000"/>
                        </a:lnSpc>
                        <a:spcBef>
                          <a:spcPts val="200"/>
                        </a:spcBef>
                        <a:spcAft>
                          <a:spcPts val="0"/>
                        </a:spcAft>
                      </a:pPr>
                      <a:r>
                        <a:rPr lang="es-EC" sz="1600" b="1" spc="-5" noProof="0" dirty="0" smtClean="0">
                          <a:effectLst/>
                          <a:latin typeface="Arial Narrow" panose="020B0606020202030204" pitchFamily="34" charset="0"/>
                          <a:ea typeface="Arial Narrow" panose="020B0606020202030204" pitchFamily="34" charset="0"/>
                          <a:cs typeface="Arial Narrow" panose="020B0606020202030204" pitchFamily="34" charset="0"/>
                        </a:rPr>
                        <a:t>O</a:t>
                      </a:r>
                      <a:r>
                        <a:rPr lang="es-EC" sz="1600" b="1" noProof="0" dirty="0" smtClean="0">
                          <a:effectLst/>
                          <a:latin typeface="Arial Narrow" panose="020B0606020202030204" pitchFamily="34" charset="0"/>
                          <a:ea typeface="Arial Narrow" panose="020B0606020202030204" pitchFamily="34" charset="0"/>
                          <a:cs typeface="Arial Narrow" panose="020B0606020202030204" pitchFamily="34" charset="0"/>
                        </a:rPr>
                        <a:t>r</a:t>
                      </a:r>
                      <a:r>
                        <a:rPr lang="es-EC" sz="1600" b="1" spc="-5" noProof="0" dirty="0" smtClean="0">
                          <a:effectLst/>
                          <a:latin typeface="Arial Narrow" panose="020B0606020202030204" pitchFamily="34" charset="0"/>
                          <a:ea typeface="Arial Narrow" panose="020B0606020202030204" pitchFamily="34" charset="0"/>
                          <a:cs typeface="Arial Narrow" panose="020B0606020202030204" pitchFamily="34" charset="0"/>
                        </a:rPr>
                        <a:t>de</a:t>
                      </a:r>
                      <a:r>
                        <a:rPr lang="es-EC" sz="1600" b="1" noProof="0" dirty="0" smtClean="0">
                          <a:effectLst/>
                          <a:latin typeface="Arial Narrow" panose="020B0606020202030204" pitchFamily="34" charset="0"/>
                          <a:ea typeface="Arial Narrow" panose="020B0606020202030204" pitchFamily="34" charset="0"/>
                          <a:cs typeface="Arial Narrow" panose="020B0606020202030204" pitchFamily="34" charset="0"/>
                        </a:rPr>
                        <a:t>n</a:t>
                      </a:r>
                      <a:r>
                        <a:rPr lang="es-EC" sz="1600" b="1" spc="-10" noProof="0" dirty="0" smtClean="0">
                          <a:effectLst/>
                          <a:latin typeface="Arial Narrow" panose="020B0606020202030204" pitchFamily="34" charset="0"/>
                          <a:ea typeface="Arial Narrow" panose="020B0606020202030204" pitchFamily="34" charset="0"/>
                          <a:cs typeface="Arial Narrow" panose="020B0606020202030204" pitchFamily="34" charset="0"/>
                        </a:rPr>
                        <a:t>a</a:t>
                      </a:r>
                      <a:r>
                        <a:rPr lang="es-EC" sz="1600" b="1" noProof="0" dirty="0" smtClean="0">
                          <a:effectLst/>
                          <a:latin typeface="Arial Narrow" panose="020B0606020202030204" pitchFamily="34" charset="0"/>
                          <a:ea typeface="Arial Narrow" panose="020B0606020202030204" pitchFamily="34" charset="0"/>
                          <a:cs typeface="Arial Narrow" panose="020B0606020202030204" pitchFamily="34" charset="0"/>
                        </a:rPr>
                        <a:t>n</a:t>
                      </a:r>
                      <a:r>
                        <a:rPr lang="es-EC" sz="1600" b="1" spc="5" noProof="0" dirty="0" smtClean="0">
                          <a:effectLst/>
                          <a:latin typeface="Arial Narrow" panose="020B0606020202030204" pitchFamily="34" charset="0"/>
                          <a:ea typeface="Arial Narrow" panose="020B0606020202030204" pitchFamily="34" charset="0"/>
                          <a:cs typeface="Arial Narrow" panose="020B0606020202030204" pitchFamily="34" charset="0"/>
                        </a:rPr>
                        <a:t>z</a:t>
                      </a:r>
                      <a:r>
                        <a:rPr lang="es-EC" sz="1600" b="1" spc="10" noProof="0" dirty="0" smtClean="0">
                          <a:effectLst/>
                          <a:latin typeface="Arial Narrow" panose="020B0606020202030204" pitchFamily="34" charset="0"/>
                          <a:ea typeface="Arial Narrow" panose="020B0606020202030204" pitchFamily="34" charset="0"/>
                          <a:cs typeface="Arial Narrow" panose="020B0606020202030204" pitchFamily="34" charset="0"/>
                        </a:rPr>
                        <a:t>a</a:t>
                      </a:r>
                      <a:r>
                        <a:rPr lang="es-EC" sz="1600" b="1" noProof="0" dirty="0" smtClean="0">
                          <a:effectLst/>
                          <a:latin typeface="Arial Narrow" panose="020B0606020202030204" pitchFamily="34" charset="0"/>
                          <a:ea typeface="Arial Narrow" panose="020B0606020202030204" pitchFamily="34" charset="0"/>
                          <a:cs typeface="Arial Narrow" panose="020B0606020202030204" pitchFamily="34" charset="0"/>
                        </a:rPr>
                        <a:t>s </a:t>
                      </a:r>
                      <a:r>
                        <a:rPr lang="es-EC" sz="1600" b="1" spc="15" noProof="0" dirty="0" smtClean="0">
                          <a:effectLst/>
                          <a:latin typeface="Arial Narrow" panose="020B0606020202030204" pitchFamily="34" charset="0"/>
                          <a:ea typeface="Arial Narrow" panose="020B0606020202030204" pitchFamily="34" charset="0"/>
                          <a:cs typeface="Arial Narrow" panose="020B0606020202030204" pitchFamily="34" charset="0"/>
                        </a:rPr>
                        <a:t>C</a:t>
                      </a:r>
                      <a:r>
                        <a:rPr lang="es-EC" sz="1600" b="1" spc="-5" noProof="0" dirty="0" smtClean="0">
                          <a:effectLst/>
                          <a:latin typeface="Arial Narrow" panose="020B0606020202030204" pitchFamily="34" charset="0"/>
                          <a:ea typeface="Arial Narrow" panose="020B0606020202030204" pitchFamily="34" charset="0"/>
                          <a:cs typeface="Arial Narrow" panose="020B0606020202030204" pitchFamily="34" charset="0"/>
                        </a:rPr>
                        <a:t>a</a:t>
                      </a:r>
                      <a:r>
                        <a:rPr lang="es-EC" sz="1600" b="1" noProof="0" dirty="0" smtClean="0">
                          <a:effectLst/>
                          <a:latin typeface="Arial Narrow" panose="020B0606020202030204" pitchFamily="34" charset="0"/>
                          <a:ea typeface="Arial Narrow" panose="020B0606020202030204" pitchFamily="34" charset="0"/>
                          <a:cs typeface="Arial Narrow" panose="020B0606020202030204" pitchFamily="34" charset="0"/>
                        </a:rPr>
                        <a:t>n</a:t>
                      </a:r>
                      <a:r>
                        <a:rPr lang="es-EC" sz="1600" b="1" spc="-10" noProof="0" dirty="0" smtClean="0">
                          <a:effectLst/>
                          <a:latin typeface="Arial Narrow" panose="020B0606020202030204" pitchFamily="34" charset="0"/>
                          <a:ea typeface="Arial Narrow" panose="020B0606020202030204" pitchFamily="34" charset="0"/>
                          <a:cs typeface="Arial Narrow" panose="020B0606020202030204" pitchFamily="34" charset="0"/>
                        </a:rPr>
                        <a:t>t</a:t>
                      </a:r>
                      <a:r>
                        <a:rPr lang="es-EC" sz="1600" b="1" noProof="0" dirty="0" smtClean="0">
                          <a:effectLst/>
                          <a:latin typeface="Arial Narrow" panose="020B0606020202030204" pitchFamily="34" charset="0"/>
                          <a:ea typeface="Arial Narrow" panose="020B0606020202030204" pitchFamily="34" charset="0"/>
                          <a:cs typeface="Arial Narrow" panose="020B0606020202030204" pitchFamily="34" charset="0"/>
                        </a:rPr>
                        <a:t>on</a:t>
                      </a:r>
                      <a:r>
                        <a:rPr lang="es-EC" sz="1600" b="1" spc="-10" noProof="0" dirty="0" smtClean="0">
                          <a:effectLst/>
                          <a:latin typeface="Arial Narrow" panose="020B0606020202030204" pitchFamily="34" charset="0"/>
                          <a:ea typeface="Arial Narrow" panose="020B0606020202030204" pitchFamily="34" charset="0"/>
                          <a:cs typeface="Arial Narrow" panose="020B0606020202030204" pitchFamily="34" charset="0"/>
                        </a:rPr>
                        <a:t>a</a:t>
                      </a:r>
                      <a:r>
                        <a:rPr lang="es-EC" sz="1600" b="1" spc="5" noProof="0" dirty="0" smtClean="0">
                          <a:effectLst/>
                          <a:latin typeface="Arial Narrow" panose="020B0606020202030204" pitchFamily="34" charset="0"/>
                          <a:ea typeface="Arial Narrow" panose="020B0606020202030204" pitchFamily="34" charset="0"/>
                          <a:cs typeface="Arial Narrow" panose="020B0606020202030204" pitchFamily="34" charset="0"/>
                        </a:rPr>
                        <a:t>l</a:t>
                      </a:r>
                      <a:r>
                        <a:rPr lang="es-EC" sz="1600" b="1" spc="10" noProof="0" dirty="0" smtClean="0">
                          <a:effectLst/>
                          <a:latin typeface="Arial Narrow" panose="020B0606020202030204" pitchFamily="34" charset="0"/>
                          <a:ea typeface="Arial Narrow" panose="020B0606020202030204" pitchFamily="34" charset="0"/>
                          <a:cs typeface="Arial Narrow" panose="020B0606020202030204" pitchFamily="34" charset="0"/>
                        </a:rPr>
                        <a:t>e</a:t>
                      </a:r>
                      <a:r>
                        <a:rPr lang="es-EC" sz="1600" b="1" spc="-5" noProof="0" dirty="0" smtClean="0">
                          <a:effectLst/>
                          <a:latin typeface="Arial Narrow" panose="020B0606020202030204" pitchFamily="34" charset="0"/>
                          <a:ea typeface="Arial Narrow" panose="020B0606020202030204" pitchFamily="34" charset="0"/>
                          <a:cs typeface="Arial Narrow" panose="020B0606020202030204" pitchFamily="34" charset="0"/>
                        </a:rPr>
                        <a:t>s</a:t>
                      </a:r>
                      <a:r>
                        <a:rPr lang="es-EC" sz="1600" b="1" noProof="0" dirty="0" smtClean="0">
                          <a:effectLst/>
                          <a:latin typeface="Arial Narrow" panose="020B0606020202030204" pitchFamily="34" charset="0"/>
                          <a:ea typeface="Arial Narrow" panose="020B0606020202030204" pitchFamily="34" charset="0"/>
                          <a:cs typeface="Arial Narrow" panose="020B0606020202030204" pitchFamily="34" charset="0"/>
                        </a:rPr>
                        <a:t>,</a:t>
                      </a:r>
                      <a:r>
                        <a:rPr lang="es-EC" sz="1600" b="1" spc="10" noProof="0" dirty="0" smtClean="0">
                          <a:effectLst/>
                          <a:latin typeface="Arial Narrow" panose="020B0606020202030204" pitchFamily="34" charset="0"/>
                          <a:ea typeface="Arial Narrow" panose="020B0606020202030204" pitchFamily="34" charset="0"/>
                          <a:cs typeface="Arial Narrow" panose="020B0606020202030204" pitchFamily="34" charset="0"/>
                        </a:rPr>
                        <a:t> </a:t>
                      </a:r>
                      <a:r>
                        <a:rPr lang="es-EC" sz="1600" b="1" noProof="0" dirty="0" smtClean="0">
                          <a:effectLst/>
                          <a:latin typeface="Arial Narrow" panose="020B0606020202030204" pitchFamily="34" charset="0"/>
                          <a:ea typeface="Arial Narrow" panose="020B0606020202030204" pitchFamily="34" charset="0"/>
                          <a:cs typeface="Arial Narrow" panose="020B0606020202030204" pitchFamily="34" charset="0"/>
                        </a:rPr>
                        <a:t>en </a:t>
                      </a:r>
                      <a:r>
                        <a:rPr lang="es-EC" sz="1600" b="1" spc="-5" noProof="0" dirty="0" smtClean="0">
                          <a:effectLst/>
                          <a:latin typeface="Arial Narrow" panose="020B0606020202030204" pitchFamily="34" charset="0"/>
                          <a:ea typeface="Arial Narrow" panose="020B0606020202030204" pitchFamily="34" charset="0"/>
                          <a:cs typeface="Arial Narrow" panose="020B0606020202030204" pitchFamily="34" charset="0"/>
                        </a:rPr>
                        <a:t>e</a:t>
                      </a:r>
                      <a:r>
                        <a:rPr lang="es-EC" sz="1600" b="1" noProof="0" dirty="0" smtClean="0">
                          <a:effectLst/>
                          <a:latin typeface="Arial Narrow" panose="020B0606020202030204" pitchFamily="34" charset="0"/>
                          <a:ea typeface="Arial Narrow" panose="020B0606020202030204" pitchFamily="34" charset="0"/>
                          <a:cs typeface="Arial Narrow" panose="020B0606020202030204" pitchFamily="34" charset="0"/>
                        </a:rPr>
                        <a:t>l</a:t>
                      </a:r>
                      <a:r>
                        <a:rPr lang="es-EC" sz="1600" b="1" spc="10" noProof="0" dirty="0" smtClean="0">
                          <a:effectLst/>
                          <a:latin typeface="Arial Narrow" panose="020B0606020202030204" pitchFamily="34" charset="0"/>
                          <a:ea typeface="Arial Narrow" panose="020B0606020202030204" pitchFamily="34" charset="0"/>
                          <a:cs typeface="Arial Narrow" panose="020B0606020202030204" pitchFamily="34" charset="0"/>
                        </a:rPr>
                        <a:t> </a:t>
                      </a:r>
                      <a:r>
                        <a:rPr lang="es-EC" sz="1600" b="1" spc="-5" noProof="0" dirty="0" smtClean="0">
                          <a:effectLst/>
                          <a:latin typeface="Arial Narrow" panose="020B0606020202030204" pitchFamily="34" charset="0"/>
                          <a:ea typeface="Arial Narrow" panose="020B0606020202030204" pitchFamily="34" charset="0"/>
                          <a:cs typeface="Arial Narrow" panose="020B0606020202030204" pitchFamily="34" charset="0"/>
                        </a:rPr>
                        <a:t>á</a:t>
                      </a:r>
                      <a:r>
                        <a:rPr lang="es-EC" sz="1600" b="1" spc="5" noProof="0" dirty="0" smtClean="0">
                          <a:effectLst/>
                          <a:latin typeface="Arial Narrow" panose="020B0606020202030204" pitchFamily="34" charset="0"/>
                          <a:ea typeface="Arial Narrow" panose="020B0606020202030204" pitchFamily="34" charset="0"/>
                          <a:cs typeface="Arial Narrow" panose="020B0606020202030204" pitchFamily="34" charset="0"/>
                        </a:rPr>
                        <a:t>m</a:t>
                      </a:r>
                      <a:r>
                        <a:rPr lang="es-EC" sz="1600" b="1" noProof="0" dirty="0" smtClean="0">
                          <a:effectLst/>
                          <a:latin typeface="Arial Narrow" panose="020B0606020202030204" pitchFamily="34" charset="0"/>
                          <a:ea typeface="Arial Narrow" panose="020B0606020202030204" pitchFamily="34" charset="0"/>
                          <a:cs typeface="Arial Narrow" panose="020B0606020202030204" pitchFamily="34" charset="0"/>
                        </a:rPr>
                        <a:t>b</a:t>
                      </a:r>
                      <a:r>
                        <a:rPr lang="es-EC" sz="1600" b="1" spc="5" noProof="0" dirty="0" smtClean="0">
                          <a:effectLst/>
                          <a:latin typeface="Arial Narrow" panose="020B0606020202030204" pitchFamily="34" charset="0"/>
                          <a:ea typeface="Arial Narrow" panose="020B0606020202030204" pitchFamily="34" charset="0"/>
                          <a:cs typeface="Arial Narrow" panose="020B0606020202030204" pitchFamily="34" charset="0"/>
                        </a:rPr>
                        <a:t>i</a:t>
                      </a:r>
                      <a:r>
                        <a:rPr lang="es-EC" sz="1600" b="1" spc="-5" noProof="0" dirty="0" smtClean="0">
                          <a:effectLst/>
                          <a:latin typeface="Arial Narrow" panose="020B0606020202030204" pitchFamily="34" charset="0"/>
                          <a:ea typeface="Arial Narrow" panose="020B0606020202030204" pitchFamily="34" charset="0"/>
                          <a:cs typeface="Arial Narrow" panose="020B0606020202030204" pitchFamily="34" charset="0"/>
                        </a:rPr>
                        <a:t>t</a:t>
                      </a:r>
                      <a:r>
                        <a:rPr lang="es-EC" sz="1600" b="1" noProof="0" dirty="0" smtClean="0">
                          <a:effectLst/>
                          <a:latin typeface="Arial Narrow" panose="020B0606020202030204" pitchFamily="34" charset="0"/>
                          <a:ea typeface="Arial Narrow" panose="020B0606020202030204" pitchFamily="34" charset="0"/>
                          <a:cs typeface="Arial Narrow" panose="020B0606020202030204" pitchFamily="34" charset="0"/>
                        </a:rPr>
                        <a:t>o</a:t>
                      </a:r>
                      <a:r>
                        <a:rPr lang="es-EC" sz="1600" b="1" spc="5" noProof="0" dirty="0" smtClean="0">
                          <a:effectLst/>
                          <a:latin typeface="Arial Narrow" panose="020B0606020202030204" pitchFamily="34" charset="0"/>
                          <a:ea typeface="Arial Narrow" panose="020B0606020202030204" pitchFamily="34" charset="0"/>
                          <a:cs typeface="Arial Narrow" panose="020B0606020202030204" pitchFamily="34" charset="0"/>
                        </a:rPr>
                        <a:t> </a:t>
                      </a:r>
                      <a:r>
                        <a:rPr lang="es-EC" sz="1600" b="1" noProof="0" dirty="0" smtClean="0">
                          <a:effectLst/>
                          <a:latin typeface="Arial Narrow" panose="020B0606020202030204" pitchFamily="34" charset="0"/>
                          <a:ea typeface="Arial Narrow" panose="020B0606020202030204" pitchFamily="34" charset="0"/>
                          <a:cs typeface="Arial Narrow" panose="020B0606020202030204" pitchFamily="34" charset="0"/>
                        </a:rPr>
                        <a:t>de</a:t>
                      </a:r>
                      <a:r>
                        <a:rPr lang="es-EC" sz="1600" b="1" spc="-5" noProof="0" dirty="0" smtClean="0">
                          <a:effectLst/>
                          <a:latin typeface="Arial Narrow" panose="020B0606020202030204" pitchFamily="34" charset="0"/>
                          <a:ea typeface="Arial Narrow" panose="020B0606020202030204" pitchFamily="34" charset="0"/>
                          <a:cs typeface="Arial Narrow" panose="020B0606020202030204" pitchFamily="34" charset="0"/>
                        </a:rPr>
                        <a:t> c</a:t>
                      </a:r>
                      <a:r>
                        <a:rPr lang="es-EC" sz="1600" b="1" noProof="0" dirty="0" smtClean="0">
                          <a:effectLst/>
                          <a:latin typeface="Arial Narrow" panose="020B0606020202030204" pitchFamily="34" charset="0"/>
                          <a:ea typeface="Arial Narrow" panose="020B0606020202030204" pitchFamily="34" charset="0"/>
                          <a:cs typeface="Arial Narrow" panose="020B0606020202030204" pitchFamily="34" charset="0"/>
                        </a:rPr>
                        <a:t>omp</a:t>
                      </a:r>
                      <a:r>
                        <a:rPr lang="es-EC" sz="1600" b="1" spc="-10" noProof="0" dirty="0" smtClean="0">
                          <a:effectLst/>
                          <a:latin typeface="Arial Narrow" panose="020B0606020202030204" pitchFamily="34" charset="0"/>
                          <a:ea typeface="Arial Narrow" panose="020B0606020202030204" pitchFamily="34" charset="0"/>
                          <a:cs typeface="Arial Narrow" panose="020B0606020202030204" pitchFamily="34" charset="0"/>
                        </a:rPr>
                        <a:t>e</a:t>
                      </a:r>
                      <a:r>
                        <a:rPr lang="es-EC" sz="1600" b="1" spc="-5" noProof="0" dirty="0" smtClean="0">
                          <a:effectLst/>
                          <a:latin typeface="Arial Narrow" panose="020B0606020202030204" pitchFamily="34" charset="0"/>
                          <a:ea typeface="Arial Narrow" panose="020B0606020202030204" pitchFamily="34" charset="0"/>
                          <a:cs typeface="Arial Narrow" panose="020B0606020202030204" pitchFamily="34" charset="0"/>
                        </a:rPr>
                        <a:t>te</a:t>
                      </a:r>
                      <a:r>
                        <a:rPr lang="es-EC" sz="1600" b="1" spc="20" noProof="0" dirty="0" smtClean="0">
                          <a:effectLst/>
                          <a:latin typeface="Arial Narrow" panose="020B0606020202030204" pitchFamily="34" charset="0"/>
                          <a:ea typeface="Arial Narrow" panose="020B0606020202030204" pitchFamily="34" charset="0"/>
                          <a:cs typeface="Arial Narrow" panose="020B0606020202030204" pitchFamily="34" charset="0"/>
                        </a:rPr>
                        <a:t>n</a:t>
                      </a:r>
                      <a:r>
                        <a:rPr lang="es-EC" sz="1600" b="1" spc="-5" noProof="0" dirty="0" smtClean="0">
                          <a:effectLst/>
                          <a:latin typeface="Arial Narrow" panose="020B0606020202030204" pitchFamily="34" charset="0"/>
                          <a:ea typeface="Arial Narrow" panose="020B0606020202030204" pitchFamily="34" charset="0"/>
                          <a:cs typeface="Arial Narrow" panose="020B0606020202030204" pitchFamily="34" charset="0"/>
                        </a:rPr>
                        <a:t>c</a:t>
                      </a:r>
                      <a:r>
                        <a:rPr lang="es-EC" sz="1600" b="1" spc="5" noProof="0" dirty="0" smtClean="0">
                          <a:effectLst/>
                          <a:latin typeface="Arial Narrow" panose="020B0606020202030204" pitchFamily="34" charset="0"/>
                          <a:ea typeface="Arial Narrow" panose="020B0606020202030204" pitchFamily="34" charset="0"/>
                          <a:cs typeface="Arial Narrow" panose="020B0606020202030204" pitchFamily="34" charset="0"/>
                        </a:rPr>
                        <a:t>i</a:t>
                      </a:r>
                      <a:r>
                        <a:rPr lang="es-EC" sz="1600" b="1" noProof="0" dirty="0" smtClean="0">
                          <a:effectLst/>
                          <a:latin typeface="Arial Narrow" panose="020B0606020202030204" pitchFamily="34" charset="0"/>
                          <a:ea typeface="Arial Narrow" panose="020B0606020202030204" pitchFamily="34" charset="0"/>
                          <a:cs typeface="Arial Narrow" panose="020B0606020202030204" pitchFamily="34" charset="0"/>
                        </a:rPr>
                        <a:t>a d</a:t>
                      </a:r>
                      <a:r>
                        <a:rPr lang="es-EC" sz="1600" b="1" spc="-10" noProof="0" dirty="0" smtClean="0">
                          <a:effectLst/>
                          <a:latin typeface="Arial Narrow" panose="020B0606020202030204" pitchFamily="34" charset="0"/>
                          <a:ea typeface="Arial Narrow" panose="020B0606020202030204" pitchFamily="34" charset="0"/>
                          <a:cs typeface="Arial Narrow" panose="020B0606020202030204" pitchFamily="34" charset="0"/>
                        </a:rPr>
                        <a:t>e</a:t>
                      </a:r>
                      <a:r>
                        <a:rPr lang="es-EC" sz="1600" b="1" noProof="0" dirty="0" smtClean="0">
                          <a:effectLst/>
                          <a:latin typeface="Arial Narrow" panose="020B0606020202030204" pitchFamily="34" charset="0"/>
                          <a:ea typeface="Arial Narrow" panose="020B0606020202030204" pitchFamily="34" charset="0"/>
                          <a:cs typeface="Arial Narrow" panose="020B0606020202030204" pitchFamily="34" charset="0"/>
                        </a:rPr>
                        <a:t>l </a:t>
                      </a:r>
                      <a:r>
                        <a:rPr lang="es-EC" sz="1600" b="1" spc="-5" noProof="0" dirty="0" smtClean="0">
                          <a:effectLst/>
                          <a:latin typeface="Arial Narrow" panose="020B0606020202030204" pitchFamily="34" charset="0"/>
                          <a:ea typeface="Arial Narrow" panose="020B0606020202030204" pitchFamily="34" charset="0"/>
                          <a:cs typeface="Arial Narrow" panose="020B0606020202030204" pitchFamily="34" charset="0"/>
                        </a:rPr>
                        <a:t>G</a:t>
                      </a:r>
                      <a:r>
                        <a:rPr lang="es-EC" sz="1600" b="1" noProof="0" dirty="0" smtClean="0">
                          <a:effectLst/>
                          <a:latin typeface="Arial Narrow" panose="020B0606020202030204" pitchFamily="34" charset="0"/>
                          <a:ea typeface="Arial Narrow" panose="020B0606020202030204" pitchFamily="34" charset="0"/>
                          <a:cs typeface="Arial Narrow" panose="020B0606020202030204" pitchFamily="34" charset="0"/>
                        </a:rPr>
                        <a:t>obi</a:t>
                      </a:r>
                      <a:r>
                        <a:rPr lang="es-EC" sz="1600" b="1" spc="-5" noProof="0" dirty="0" smtClean="0">
                          <a:effectLst/>
                          <a:latin typeface="Arial Narrow" panose="020B0606020202030204" pitchFamily="34" charset="0"/>
                          <a:ea typeface="Arial Narrow" panose="020B0606020202030204" pitchFamily="34" charset="0"/>
                          <a:cs typeface="Arial Narrow" panose="020B0606020202030204" pitchFamily="34" charset="0"/>
                        </a:rPr>
                        <a:t>e</a:t>
                      </a:r>
                      <a:r>
                        <a:rPr lang="es-EC" sz="1600" b="1" noProof="0" dirty="0" smtClean="0">
                          <a:effectLst/>
                          <a:latin typeface="Arial Narrow" panose="020B0606020202030204" pitchFamily="34" charset="0"/>
                          <a:ea typeface="Arial Narrow" panose="020B0606020202030204" pitchFamily="34" charset="0"/>
                          <a:cs typeface="Arial Narrow" panose="020B0606020202030204" pitchFamily="34" charset="0"/>
                        </a:rPr>
                        <a:t>r</a:t>
                      </a:r>
                      <a:r>
                        <a:rPr lang="es-EC" sz="1600" b="1" spc="-5" noProof="0" dirty="0" smtClean="0">
                          <a:effectLst/>
                          <a:latin typeface="Arial Narrow" panose="020B0606020202030204" pitchFamily="34" charset="0"/>
                          <a:ea typeface="Arial Narrow" panose="020B0606020202030204" pitchFamily="34" charset="0"/>
                          <a:cs typeface="Arial Narrow" panose="020B0606020202030204" pitchFamily="34" charset="0"/>
                        </a:rPr>
                        <a:t>n</a:t>
                      </a:r>
                      <a:r>
                        <a:rPr lang="es-EC" sz="1600" b="1" noProof="0" dirty="0" smtClean="0">
                          <a:effectLst/>
                          <a:latin typeface="Arial Narrow" panose="020B0606020202030204" pitchFamily="34" charset="0"/>
                          <a:ea typeface="Arial Narrow" panose="020B0606020202030204" pitchFamily="34" charset="0"/>
                          <a:cs typeface="Arial Narrow" panose="020B0606020202030204" pitchFamily="34" charset="0"/>
                        </a:rPr>
                        <a:t>o</a:t>
                      </a:r>
                      <a:r>
                        <a:rPr lang="es-EC" sz="1600" b="1" spc="5" noProof="0" dirty="0" smtClean="0">
                          <a:effectLst/>
                          <a:latin typeface="Arial Narrow" panose="020B0606020202030204" pitchFamily="34" charset="0"/>
                          <a:ea typeface="Arial Narrow" panose="020B0606020202030204" pitchFamily="34" charset="0"/>
                          <a:cs typeface="Arial Narrow" panose="020B0606020202030204" pitchFamily="34" charset="0"/>
                        </a:rPr>
                        <a:t> </a:t>
                      </a:r>
                      <a:r>
                        <a:rPr lang="es-EC" sz="1600" b="1" spc="10" noProof="0" dirty="0" smtClean="0">
                          <a:effectLst/>
                          <a:latin typeface="Arial Narrow" panose="020B0606020202030204" pitchFamily="34" charset="0"/>
                          <a:ea typeface="Arial Narrow" panose="020B0606020202030204" pitchFamily="34" charset="0"/>
                          <a:cs typeface="Arial Narrow" panose="020B0606020202030204" pitchFamily="34" charset="0"/>
                        </a:rPr>
                        <a:t>A</a:t>
                      </a:r>
                      <a:r>
                        <a:rPr lang="es-EC" sz="1600" b="1" noProof="0" dirty="0" smtClean="0">
                          <a:effectLst/>
                          <a:latin typeface="Arial Narrow" panose="020B0606020202030204" pitchFamily="34" charset="0"/>
                          <a:ea typeface="Arial Narrow" panose="020B0606020202030204" pitchFamily="34" charset="0"/>
                          <a:cs typeface="Arial Narrow" panose="020B0606020202030204" pitchFamily="34" charset="0"/>
                        </a:rPr>
                        <a:t>u</a:t>
                      </a:r>
                      <a:r>
                        <a:rPr lang="es-EC" sz="1600" b="1" spc="-10" noProof="0" dirty="0" smtClean="0">
                          <a:effectLst/>
                          <a:latin typeface="Arial Narrow" panose="020B0606020202030204" pitchFamily="34" charset="0"/>
                          <a:ea typeface="Arial Narrow" panose="020B0606020202030204" pitchFamily="34" charset="0"/>
                          <a:cs typeface="Arial Narrow" panose="020B0606020202030204" pitchFamily="34" charset="0"/>
                        </a:rPr>
                        <a:t>t</a:t>
                      </a:r>
                      <a:r>
                        <a:rPr lang="es-EC" sz="1600" b="1" noProof="0" dirty="0" smtClean="0">
                          <a:effectLst/>
                          <a:latin typeface="Arial Narrow" panose="020B0606020202030204" pitchFamily="34" charset="0"/>
                          <a:ea typeface="Arial Narrow" panose="020B0606020202030204" pitchFamily="34" charset="0"/>
                          <a:cs typeface="Arial Narrow" panose="020B0606020202030204" pitchFamily="34" charset="0"/>
                        </a:rPr>
                        <a:t>ón</a:t>
                      </a:r>
                      <a:r>
                        <a:rPr lang="es-EC" sz="1600" b="1" spc="-5" noProof="0" dirty="0" smtClean="0">
                          <a:effectLst/>
                          <a:latin typeface="Arial Narrow" panose="020B0606020202030204" pitchFamily="34" charset="0"/>
                          <a:ea typeface="Arial Narrow" panose="020B0606020202030204" pitchFamily="34" charset="0"/>
                          <a:cs typeface="Arial Narrow" panose="020B0606020202030204" pitchFamily="34" charset="0"/>
                        </a:rPr>
                        <a:t>o</a:t>
                      </a:r>
                      <a:r>
                        <a:rPr lang="es-EC" sz="1600" b="1" spc="5" noProof="0" dirty="0" smtClean="0">
                          <a:effectLst/>
                          <a:latin typeface="Arial Narrow" panose="020B0606020202030204" pitchFamily="34" charset="0"/>
                          <a:ea typeface="Arial Narrow" panose="020B0606020202030204" pitchFamily="34" charset="0"/>
                          <a:cs typeface="Arial Narrow" panose="020B0606020202030204" pitchFamily="34" charset="0"/>
                        </a:rPr>
                        <a:t>m</a:t>
                      </a:r>
                      <a:r>
                        <a:rPr lang="es-EC" sz="1600" b="1" noProof="0" dirty="0" smtClean="0">
                          <a:effectLst/>
                          <a:latin typeface="Arial Narrow" panose="020B0606020202030204" pitchFamily="34" charset="0"/>
                          <a:ea typeface="Arial Narrow" panose="020B0606020202030204" pitchFamily="34" charset="0"/>
                          <a:cs typeface="Arial Narrow" panose="020B0606020202030204" pitchFamily="34" charset="0"/>
                        </a:rPr>
                        <a:t>o </a:t>
                      </a:r>
                      <a:r>
                        <a:rPr lang="es-EC" sz="1600" b="1" spc="10" noProof="0" dirty="0" smtClean="0">
                          <a:effectLst/>
                          <a:latin typeface="Arial Narrow" panose="020B0606020202030204" pitchFamily="34" charset="0"/>
                          <a:ea typeface="Arial Narrow" panose="020B0606020202030204" pitchFamily="34" charset="0"/>
                          <a:cs typeface="Arial Narrow" panose="020B0606020202030204" pitchFamily="34" charset="0"/>
                        </a:rPr>
                        <a:t>D</a:t>
                      </a:r>
                      <a:r>
                        <a:rPr lang="es-EC" sz="1600" b="1" spc="-5" noProof="0" dirty="0" smtClean="0">
                          <a:effectLst/>
                          <a:latin typeface="Arial Narrow" panose="020B0606020202030204" pitchFamily="34" charset="0"/>
                          <a:ea typeface="Arial Narrow" panose="020B0606020202030204" pitchFamily="34" charset="0"/>
                          <a:cs typeface="Arial Narrow" panose="020B0606020202030204" pitchFamily="34" charset="0"/>
                        </a:rPr>
                        <a:t>esce</a:t>
                      </a:r>
                      <a:r>
                        <a:rPr lang="es-EC" sz="1600" b="1" noProof="0" dirty="0" smtClean="0">
                          <a:effectLst/>
                          <a:latin typeface="Arial Narrow" panose="020B0606020202030204" pitchFamily="34" charset="0"/>
                          <a:ea typeface="Arial Narrow" panose="020B0606020202030204" pitchFamily="34" charset="0"/>
                          <a:cs typeface="Arial Narrow" panose="020B0606020202030204" pitchFamily="34" charset="0"/>
                        </a:rPr>
                        <a:t>n</a:t>
                      </a:r>
                      <a:r>
                        <a:rPr lang="es-EC" sz="1600" b="1" spc="10" noProof="0" dirty="0" smtClean="0">
                          <a:effectLst/>
                          <a:latin typeface="Arial Narrow" panose="020B0606020202030204" pitchFamily="34" charset="0"/>
                          <a:ea typeface="Arial Narrow" panose="020B0606020202030204" pitchFamily="34" charset="0"/>
                          <a:cs typeface="Arial Narrow" panose="020B0606020202030204" pitchFamily="34" charset="0"/>
                        </a:rPr>
                        <a:t>t</a:t>
                      </a:r>
                      <a:r>
                        <a:rPr lang="es-EC" sz="1600" b="1" noProof="0" dirty="0" smtClean="0">
                          <a:effectLst/>
                          <a:latin typeface="Arial Narrow" panose="020B0606020202030204" pitchFamily="34" charset="0"/>
                          <a:ea typeface="Arial Narrow" panose="020B0606020202030204" pitchFamily="34" charset="0"/>
                          <a:cs typeface="Arial Narrow" panose="020B0606020202030204" pitchFamily="34" charset="0"/>
                        </a:rPr>
                        <a:t>r</a:t>
                      </a:r>
                      <a:r>
                        <a:rPr lang="es-EC" sz="1600" b="1" spc="-10" noProof="0" dirty="0" smtClean="0">
                          <a:effectLst/>
                          <a:latin typeface="Arial Narrow" panose="020B0606020202030204" pitchFamily="34" charset="0"/>
                          <a:ea typeface="Arial Narrow" panose="020B0606020202030204" pitchFamily="34" charset="0"/>
                          <a:cs typeface="Arial Narrow" panose="020B0606020202030204" pitchFamily="34" charset="0"/>
                        </a:rPr>
                        <a:t>a</a:t>
                      </a:r>
                      <a:r>
                        <a:rPr lang="es-EC" sz="1600" b="1" spc="5" noProof="0" dirty="0" smtClean="0">
                          <a:effectLst/>
                          <a:latin typeface="Arial Narrow" panose="020B0606020202030204" pitchFamily="34" charset="0"/>
                          <a:ea typeface="Arial Narrow" panose="020B0606020202030204" pitchFamily="34" charset="0"/>
                          <a:cs typeface="Arial Narrow" panose="020B0606020202030204" pitchFamily="34" charset="0"/>
                        </a:rPr>
                        <a:t>liz</a:t>
                      </a:r>
                      <a:r>
                        <a:rPr lang="es-EC" sz="1600" b="1" spc="-5" noProof="0" dirty="0" smtClean="0">
                          <a:effectLst/>
                          <a:latin typeface="Arial Narrow" panose="020B0606020202030204" pitchFamily="34" charset="0"/>
                          <a:ea typeface="Arial Narrow" panose="020B0606020202030204" pitchFamily="34" charset="0"/>
                          <a:cs typeface="Arial Narrow" panose="020B0606020202030204" pitchFamily="34" charset="0"/>
                        </a:rPr>
                        <a:t>a</a:t>
                      </a:r>
                      <a:r>
                        <a:rPr lang="es-EC" sz="1600" b="1" noProof="0" dirty="0" smtClean="0">
                          <a:effectLst/>
                          <a:latin typeface="Arial Narrow" panose="020B0606020202030204" pitchFamily="34" charset="0"/>
                          <a:ea typeface="Arial Narrow" panose="020B0606020202030204" pitchFamily="34" charset="0"/>
                          <a:cs typeface="Arial Narrow" panose="020B0606020202030204" pitchFamily="34" charset="0"/>
                        </a:rPr>
                        <a:t>do </a:t>
                      </a:r>
                      <a:r>
                        <a:rPr lang="es-EC" sz="1600" b="1" spc="10" noProof="0" dirty="0" smtClean="0">
                          <a:effectLst/>
                          <a:latin typeface="Arial Narrow" panose="020B0606020202030204" pitchFamily="34" charset="0"/>
                          <a:ea typeface="Arial Narrow" panose="020B0606020202030204" pitchFamily="34" charset="0"/>
                          <a:cs typeface="Arial Narrow" panose="020B0606020202030204" pitchFamily="34" charset="0"/>
                        </a:rPr>
                        <a:t>M</a:t>
                      </a:r>
                      <a:r>
                        <a:rPr lang="es-EC" sz="1600" b="1" noProof="0" dirty="0" smtClean="0">
                          <a:effectLst/>
                          <a:latin typeface="Arial Narrow" panose="020B0606020202030204" pitchFamily="34" charset="0"/>
                          <a:ea typeface="Arial Narrow" panose="020B0606020202030204" pitchFamily="34" charset="0"/>
                          <a:cs typeface="Arial Narrow" panose="020B0606020202030204" pitchFamily="34" charset="0"/>
                        </a:rPr>
                        <a:t>uni</a:t>
                      </a:r>
                      <a:r>
                        <a:rPr lang="es-EC" sz="1600" b="1" spc="-5" noProof="0" dirty="0" smtClean="0">
                          <a:effectLst/>
                          <a:latin typeface="Arial Narrow" panose="020B0606020202030204" pitchFamily="34" charset="0"/>
                          <a:ea typeface="Arial Narrow" panose="020B0606020202030204" pitchFamily="34" charset="0"/>
                          <a:cs typeface="Arial Narrow" panose="020B0606020202030204" pitchFamily="34" charset="0"/>
                        </a:rPr>
                        <a:t>c</a:t>
                      </a:r>
                      <a:r>
                        <a:rPr lang="es-EC" sz="1600" b="1" spc="5" noProof="0" dirty="0" smtClean="0">
                          <a:effectLst/>
                          <a:latin typeface="Arial Narrow" panose="020B0606020202030204" pitchFamily="34" charset="0"/>
                          <a:ea typeface="Arial Narrow" panose="020B0606020202030204" pitchFamily="34" charset="0"/>
                          <a:cs typeface="Arial Narrow" panose="020B0606020202030204" pitchFamily="34" charset="0"/>
                        </a:rPr>
                        <a:t>i</a:t>
                      </a:r>
                      <a:r>
                        <a:rPr lang="es-EC" sz="1600" b="1" noProof="0" dirty="0" smtClean="0">
                          <a:effectLst/>
                          <a:latin typeface="Arial Narrow" panose="020B0606020202030204" pitchFamily="34" charset="0"/>
                          <a:ea typeface="Arial Narrow" panose="020B0606020202030204" pitchFamily="34" charset="0"/>
                          <a:cs typeface="Arial Narrow" panose="020B0606020202030204" pitchFamily="34" charset="0"/>
                        </a:rPr>
                        <a:t>p</a:t>
                      </a:r>
                      <a:r>
                        <a:rPr lang="es-EC" sz="1600" b="1" spc="-10" noProof="0" dirty="0" smtClean="0">
                          <a:effectLst/>
                          <a:latin typeface="Arial Narrow" panose="020B0606020202030204" pitchFamily="34" charset="0"/>
                          <a:ea typeface="Arial Narrow" panose="020B0606020202030204" pitchFamily="34" charset="0"/>
                          <a:cs typeface="Arial Narrow" panose="020B0606020202030204" pitchFamily="34" charset="0"/>
                        </a:rPr>
                        <a:t>a</a:t>
                      </a:r>
                      <a:r>
                        <a:rPr lang="es-EC" sz="1600" b="1" noProof="0" dirty="0" smtClean="0">
                          <a:effectLst/>
                          <a:latin typeface="Arial Narrow" panose="020B0606020202030204" pitchFamily="34" charset="0"/>
                          <a:ea typeface="Arial Narrow" panose="020B0606020202030204" pitchFamily="34" charset="0"/>
                          <a:cs typeface="Arial Narrow" panose="020B0606020202030204" pitchFamily="34" charset="0"/>
                        </a:rPr>
                        <a:t>l</a:t>
                      </a:r>
                      <a:endParaRPr lang="es-EC" sz="1600" noProof="0" dirty="0">
                        <a:effectLst/>
                        <a:latin typeface="Times New Roman" panose="02020603050405020304" pitchFamily="18" charset="0"/>
                        <a:ea typeface="Times New Roman" panose="02020603050405020304" pitchFamily="18" charset="0"/>
                      </a:endParaRPr>
                    </a:p>
                  </a:txBody>
                  <a:tcPr marL="0" marR="0" marT="0" marB="0" anchor="ctr"/>
                </a:tc>
                <a:tc>
                  <a:txBody>
                    <a:bodyPr/>
                    <a:lstStyle/>
                    <a:p>
                      <a:pPr marL="285750" lvl="0" indent="-285750">
                        <a:buFont typeface="Arial" panose="020B0604020202020204" pitchFamily="34" charset="0"/>
                        <a:buChar char="•"/>
                      </a:pPr>
                      <a:r>
                        <a:rPr lang="es-EC" sz="1800" kern="1200" dirty="0" smtClean="0">
                          <a:solidFill>
                            <a:schemeClr val="dk1"/>
                          </a:solidFill>
                          <a:effectLst/>
                          <a:latin typeface="+mn-lt"/>
                          <a:ea typeface="+mn-ea"/>
                          <a:cs typeface="+mn-cs"/>
                        </a:rPr>
                        <a:t>Reglamentar programas de carácter social, y participar en actos de capacitación comunitaria en temas asociativos. </a:t>
                      </a:r>
                      <a:endParaRPr lang="en-US" sz="1800" kern="1200" dirty="0" smtClean="0">
                        <a:solidFill>
                          <a:schemeClr val="dk1"/>
                        </a:solidFill>
                        <a:effectLst/>
                        <a:latin typeface="+mn-lt"/>
                        <a:ea typeface="+mn-ea"/>
                        <a:cs typeface="+mn-cs"/>
                      </a:endParaRPr>
                    </a:p>
                    <a:p>
                      <a:pPr marL="285750" lvl="0" indent="-285750">
                        <a:buFont typeface="Arial" panose="020B0604020202020204" pitchFamily="34" charset="0"/>
                        <a:buChar char="•"/>
                      </a:pPr>
                      <a:r>
                        <a:rPr lang="es-EC" sz="1800" kern="1200" dirty="0" smtClean="0">
                          <a:solidFill>
                            <a:schemeClr val="dk1"/>
                          </a:solidFill>
                          <a:effectLst/>
                          <a:latin typeface="+mn-lt"/>
                          <a:ea typeface="+mn-ea"/>
                          <a:cs typeface="+mn-cs"/>
                        </a:rPr>
                        <a:t>Incentivar a los ciudadanos mediante campañas el respeto por los animales.</a:t>
                      </a:r>
                      <a:endParaRPr lang="en-US" sz="1800" kern="1200" dirty="0" smtClean="0">
                        <a:solidFill>
                          <a:schemeClr val="dk1"/>
                        </a:solidFill>
                        <a:effectLst/>
                        <a:latin typeface="+mn-lt"/>
                        <a:ea typeface="+mn-ea"/>
                        <a:cs typeface="+mn-cs"/>
                      </a:endParaRPr>
                    </a:p>
                    <a:p>
                      <a:pPr marL="285750" lvl="0" indent="-285750">
                        <a:buFont typeface="Arial" panose="020B0604020202020204" pitchFamily="34" charset="0"/>
                        <a:buChar char="•"/>
                      </a:pPr>
                      <a:r>
                        <a:rPr lang="es-EC" sz="1800" kern="1200" dirty="0" smtClean="0">
                          <a:solidFill>
                            <a:schemeClr val="dk1"/>
                          </a:solidFill>
                          <a:effectLst/>
                          <a:latin typeface="+mn-lt"/>
                          <a:ea typeface="+mn-ea"/>
                          <a:cs typeface="+mn-cs"/>
                        </a:rPr>
                        <a:t>Fomentar campañas de esterilización para minimizar los canes callejeros; los cuales son víctimas de maltrato ciudadano. </a:t>
                      </a:r>
                      <a:endParaRPr lang="en-US" sz="1800" kern="1200" dirty="0">
                        <a:solidFill>
                          <a:schemeClr val="dk1"/>
                        </a:solidFill>
                        <a:effectLst/>
                        <a:latin typeface="+mn-lt"/>
                        <a:ea typeface="+mn-ea"/>
                        <a:cs typeface="+mn-cs"/>
                      </a:endParaRPr>
                    </a:p>
                  </a:txBody>
                  <a:tcPr marL="0" marR="0" marT="0" marB="0" anchor="ctr"/>
                </a:tc>
                <a:tc>
                  <a:txBody>
                    <a:bodyPr/>
                    <a:lstStyle/>
                    <a:p>
                      <a:pPr fontAlgn="auto"/>
                      <a:r>
                        <a:rPr lang="es-EC" sz="1800" kern="1200" dirty="0" smtClean="0">
                          <a:solidFill>
                            <a:schemeClr val="dk1"/>
                          </a:solidFill>
                          <a:effectLst/>
                          <a:latin typeface="+mn-lt"/>
                          <a:ea typeface="+mn-ea"/>
                          <a:cs typeface="+mn-cs"/>
                        </a:rPr>
                        <a:t>Se apoyó la firma de convenio para que el Ministerio de Agricultura y Ganadería brinden capacitación técnica a los Comuneros del Cantón. </a:t>
                      </a:r>
                      <a:endParaRPr lang="en-US" sz="1800" kern="1200" dirty="0" smtClean="0">
                        <a:solidFill>
                          <a:schemeClr val="dk1"/>
                        </a:solidFill>
                        <a:effectLst/>
                        <a:latin typeface="+mn-lt"/>
                        <a:ea typeface="+mn-ea"/>
                        <a:cs typeface="+mn-cs"/>
                      </a:endParaRPr>
                    </a:p>
                    <a:p>
                      <a:pPr fontAlgn="auto"/>
                      <a:r>
                        <a:rPr lang="es-EC" sz="1800" kern="1200" dirty="0" smtClean="0">
                          <a:solidFill>
                            <a:schemeClr val="dk1"/>
                          </a:solidFill>
                          <a:effectLst/>
                          <a:latin typeface="+mn-lt"/>
                          <a:ea typeface="+mn-ea"/>
                          <a:cs typeface="+mn-cs"/>
                        </a:rPr>
                        <a:t> </a:t>
                      </a:r>
                      <a:endParaRPr lang="en-US" sz="1800" kern="1200" dirty="0" smtClean="0">
                        <a:solidFill>
                          <a:schemeClr val="dk1"/>
                        </a:solidFill>
                        <a:effectLst/>
                        <a:latin typeface="+mn-lt"/>
                        <a:ea typeface="+mn-ea"/>
                        <a:cs typeface="+mn-cs"/>
                      </a:endParaRPr>
                    </a:p>
                    <a:p>
                      <a:pPr fontAlgn="auto"/>
                      <a:r>
                        <a:rPr lang="es-EC" sz="1800" kern="1200" dirty="0" smtClean="0">
                          <a:solidFill>
                            <a:schemeClr val="dk1"/>
                          </a:solidFill>
                          <a:effectLst/>
                          <a:latin typeface="+mn-lt"/>
                          <a:ea typeface="+mn-ea"/>
                          <a:cs typeface="+mn-cs"/>
                        </a:rPr>
                        <a:t>Se aprobó en primera instancia el Proyecto de ORDENANZA que regula la protección, tenencia y control de los animales de compañía en el Cantón Flavio Alfaro.</a:t>
                      </a:r>
                      <a:endParaRPr lang="en-US" sz="1800" kern="1200" dirty="0" smtClean="0">
                        <a:solidFill>
                          <a:schemeClr val="dk1"/>
                        </a:solidFill>
                        <a:effectLst/>
                        <a:latin typeface="+mn-lt"/>
                        <a:ea typeface="+mn-ea"/>
                        <a:cs typeface="+mn-cs"/>
                      </a:endParaRPr>
                    </a:p>
                    <a:p>
                      <a:r>
                        <a:rPr lang="es-EC" sz="1800" kern="1200" dirty="0" smtClean="0">
                          <a:solidFill>
                            <a:schemeClr val="dk1"/>
                          </a:solidFill>
                          <a:effectLst/>
                          <a:latin typeface="+mn-lt"/>
                          <a:ea typeface="+mn-ea"/>
                          <a:cs typeface="+mn-cs"/>
                        </a:rPr>
                        <a:t>Se apoyó la firma de convenio con la Universidad Técnica de Manabí para la campaña de Esterilización a los animales de compañía (caninos y felinos), la misma que será socializada en diferentes sectores del Cantón. </a:t>
                      </a:r>
                      <a:endParaRPr lang="es-EC" sz="1600" noProof="0" dirty="0">
                        <a:effectLst/>
                        <a:latin typeface="Times New Roman" panose="02020603050405020304" pitchFamily="18" charset="0"/>
                        <a:ea typeface="Times New Roman" panose="02020603050405020304" pitchFamily="18" charset="0"/>
                      </a:endParaRPr>
                    </a:p>
                  </a:txBody>
                  <a:tcPr marL="0" marR="0" marT="0" marB="0"/>
                </a:tc>
                <a:extLst>
                  <a:ext uri="{0D108BD9-81ED-4DB2-BD59-A6C34878D82A}">
                    <a16:rowId xmlns:a16="http://schemas.microsoft.com/office/drawing/2014/main" val="1417633242"/>
                  </a:ext>
                </a:extLst>
              </a:tr>
            </a:tbl>
          </a:graphicData>
        </a:graphic>
      </p:graphicFrame>
    </p:spTree>
    <p:extLst>
      <p:ext uri="{BB962C8B-B14F-4D97-AF65-F5344CB8AC3E}">
        <p14:creationId xmlns:p14="http://schemas.microsoft.com/office/powerpoint/2010/main" val="4187037759"/>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Marcador de contenido 3"/>
          <p:cNvGraphicFramePr>
            <a:graphicFrameLocks noGrp="1"/>
          </p:cNvGraphicFramePr>
          <p:nvPr>
            <p:ph idx="1"/>
            <p:extLst>
              <p:ext uri="{D42A27DB-BD31-4B8C-83A1-F6EECF244321}">
                <p14:modId xmlns:p14="http://schemas.microsoft.com/office/powerpoint/2010/main" val="3460125734"/>
              </p:ext>
            </p:extLst>
          </p:nvPr>
        </p:nvGraphicFramePr>
        <p:xfrm>
          <a:off x="-1256131" y="379829"/>
          <a:ext cx="12950826" cy="581643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45694828"/>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Marcador de contenido 7"/>
          <p:cNvGraphicFramePr>
            <a:graphicFrameLocks/>
          </p:cNvGraphicFramePr>
          <p:nvPr>
            <p:extLst>
              <p:ext uri="{D42A27DB-BD31-4B8C-83A1-F6EECF244321}">
                <p14:modId xmlns:p14="http://schemas.microsoft.com/office/powerpoint/2010/main" val="3213577372"/>
              </p:ext>
            </p:extLst>
          </p:nvPr>
        </p:nvGraphicFramePr>
        <p:xfrm>
          <a:off x="886325" y="102074"/>
          <a:ext cx="10487296" cy="5852751"/>
        </p:xfrm>
        <a:graphic>
          <a:graphicData uri="http://schemas.openxmlformats.org/drawingml/2006/table">
            <a:tbl>
              <a:tblPr firstRow="1" bandRow="1">
                <a:tableStyleId>{93296810-A885-4BE3-A3E7-6D5BEEA58F35}</a:tableStyleId>
              </a:tblPr>
              <a:tblGrid>
                <a:gridCol w="2891588">
                  <a:extLst>
                    <a:ext uri="{9D8B030D-6E8A-4147-A177-3AD203B41FA5}">
                      <a16:colId xmlns:a16="http://schemas.microsoft.com/office/drawing/2014/main" val="1310526953"/>
                    </a:ext>
                  </a:extLst>
                </a:gridCol>
                <a:gridCol w="3910263">
                  <a:extLst>
                    <a:ext uri="{9D8B030D-6E8A-4147-A177-3AD203B41FA5}">
                      <a16:colId xmlns:a16="http://schemas.microsoft.com/office/drawing/2014/main" val="1820199933"/>
                    </a:ext>
                  </a:extLst>
                </a:gridCol>
                <a:gridCol w="3685445">
                  <a:extLst>
                    <a:ext uri="{9D8B030D-6E8A-4147-A177-3AD203B41FA5}">
                      <a16:colId xmlns:a16="http://schemas.microsoft.com/office/drawing/2014/main" val="4167886135"/>
                    </a:ext>
                  </a:extLst>
                </a:gridCol>
              </a:tblGrid>
              <a:tr h="1666577">
                <a:tc>
                  <a:txBody>
                    <a:bodyPr/>
                    <a:lstStyle/>
                    <a:p>
                      <a:pPr algn="ctr"/>
                      <a:r>
                        <a:rPr lang="en-US" sz="1800" kern="1200" dirty="0" smtClean="0">
                          <a:solidFill>
                            <a:schemeClr val="tx1"/>
                          </a:solidFill>
                          <a:effectLst/>
                        </a:rPr>
                        <a:t>COMPETENCIAS DE LOS CONCEJALES SEGÚN EL COOTAD.</a:t>
                      </a:r>
                      <a:endParaRPr lang="en-US" dirty="0">
                        <a:solidFill>
                          <a:schemeClr val="tx1"/>
                        </a:solidFill>
                      </a:endParaRPr>
                    </a:p>
                  </a:txBody>
                  <a:tcPr anchor="ctr"/>
                </a:tc>
                <a:tc>
                  <a:txBody>
                    <a:bodyPr/>
                    <a:lstStyle/>
                    <a:p>
                      <a:pPr algn="ctr"/>
                      <a:r>
                        <a:rPr lang="en-US" sz="1800" kern="1200" dirty="0" smtClean="0">
                          <a:solidFill>
                            <a:schemeClr val="tx1"/>
                          </a:solidFill>
                          <a:effectLst/>
                        </a:rPr>
                        <a:t>PROPUESTAS EN PLAN DE TRABAJO EN LAS CAMPAÑAS ELECTORALES.</a:t>
                      </a:r>
                      <a:endParaRPr lang="en-US" dirty="0">
                        <a:solidFill>
                          <a:schemeClr val="tx1"/>
                        </a:solidFill>
                      </a:endParaRPr>
                    </a:p>
                  </a:txBody>
                  <a:tcPr anchor="ctr"/>
                </a:tc>
                <a:tc>
                  <a:txBody>
                    <a:bodyPr/>
                    <a:lstStyle/>
                    <a:p>
                      <a:pPr algn="ctr"/>
                      <a:r>
                        <a:rPr lang="en-US" sz="1600" kern="1200" dirty="0" smtClean="0">
                          <a:solidFill>
                            <a:schemeClr val="tx1"/>
                          </a:solidFill>
                          <a:effectLst/>
                        </a:rPr>
                        <a:t>RESULTADOS ANUALES (ACTIVIDADES EN EL AÑO 2019).</a:t>
                      </a:r>
                      <a:endParaRPr lang="en-US" sz="1600" dirty="0">
                        <a:solidFill>
                          <a:schemeClr val="tx1"/>
                        </a:solidFill>
                      </a:endParaRPr>
                    </a:p>
                  </a:txBody>
                  <a:tcPr anchor="ctr"/>
                </a:tc>
                <a:extLst>
                  <a:ext uri="{0D108BD9-81ED-4DB2-BD59-A6C34878D82A}">
                    <a16:rowId xmlns:a16="http://schemas.microsoft.com/office/drawing/2014/main" val="2474343066"/>
                  </a:ext>
                </a:extLst>
              </a:tr>
              <a:tr h="2764294">
                <a:tc>
                  <a:txBody>
                    <a:bodyPr/>
                    <a:lstStyle/>
                    <a:p>
                      <a:pPr>
                        <a:lnSpc>
                          <a:spcPts val="500"/>
                        </a:lnSpc>
                        <a:spcBef>
                          <a:spcPts val="10"/>
                        </a:spcBef>
                        <a:spcAft>
                          <a:spcPts val="0"/>
                        </a:spcAft>
                      </a:pPr>
                      <a:r>
                        <a:rPr lang="es-EC" sz="1600" noProof="0" dirty="0" smtClean="0">
                          <a:effectLst/>
                          <a:latin typeface="Times New Roman" panose="02020603050405020304" pitchFamily="18" charset="0"/>
                          <a:ea typeface="Times New Roman" panose="02020603050405020304" pitchFamily="18" charset="0"/>
                        </a:rPr>
                        <a:t> </a:t>
                      </a:r>
                    </a:p>
                    <a:p>
                      <a:pPr marL="62230" marR="61595" indent="635" algn="ctr">
                        <a:lnSpc>
                          <a:spcPct val="114000"/>
                        </a:lnSpc>
                        <a:spcAft>
                          <a:spcPts val="0"/>
                        </a:spcAft>
                      </a:pPr>
                      <a:r>
                        <a:rPr lang="es-EC" sz="1600" b="1" noProof="0" dirty="0" smtClean="0">
                          <a:effectLst/>
                          <a:latin typeface="Arial Narrow" panose="020B0606020202030204" pitchFamily="34" charset="0"/>
                          <a:ea typeface="Arial Narrow" panose="020B0606020202030204" pitchFamily="34" charset="0"/>
                          <a:cs typeface="Arial Narrow" panose="020B0606020202030204" pitchFamily="34" charset="0"/>
                        </a:rPr>
                        <a:t>F</a:t>
                      </a:r>
                      <a:r>
                        <a:rPr lang="es-EC" sz="1600" b="1" spc="5" noProof="0" dirty="0" smtClean="0">
                          <a:effectLst/>
                          <a:latin typeface="Arial Narrow" panose="020B0606020202030204" pitchFamily="34" charset="0"/>
                          <a:ea typeface="Arial Narrow" panose="020B0606020202030204" pitchFamily="34" charset="0"/>
                          <a:cs typeface="Arial Narrow" panose="020B0606020202030204" pitchFamily="34" charset="0"/>
                        </a:rPr>
                        <a:t>i</a:t>
                      </a:r>
                      <a:r>
                        <a:rPr lang="es-EC" sz="1600" b="1" spc="-5" noProof="0" dirty="0" smtClean="0">
                          <a:effectLst/>
                          <a:latin typeface="Arial Narrow" panose="020B0606020202030204" pitchFamily="34" charset="0"/>
                          <a:ea typeface="Arial Narrow" panose="020B0606020202030204" pitchFamily="34" charset="0"/>
                          <a:cs typeface="Arial Narrow" panose="020B0606020202030204" pitchFamily="34" charset="0"/>
                        </a:rPr>
                        <a:t>sca</a:t>
                      </a:r>
                      <a:r>
                        <a:rPr lang="es-EC" sz="1600" b="1" spc="5" noProof="0" dirty="0" smtClean="0">
                          <a:effectLst/>
                          <a:latin typeface="Arial Narrow" panose="020B0606020202030204" pitchFamily="34" charset="0"/>
                          <a:ea typeface="Arial Narrow" panose="020B0606020202030204" pitchFamily="34" charset="0"/>
                          <a:cs typeface="Arial Narrow" panose="020B0606020202030204" pitchFamily="34" charset="0"/>
                        </a:rPr>
                        <a:t>liz</a:t>
                      </a:r>
                      <a:r>
                        <a:rPr lang="es-EC" sz="1600" b="1" spc="-5" noProof="0" dirty="0" smtClean="0">
                          <a:effectLst/>
                          <a:latin typeface="Arial Narrow" panose="020B0606020202030204" pitchFamily="34" charset="0"/>
                          <a:ea typeface="Arial Narrow" panose="020B0606020202030204" pitchFamily="34" charset="0"/>
                          <a:cs typeface="Arial Narrow" panose="020B0606020202030204" pitchFamily="34" charset="0"/>
                        </a:rPr>
                        <a:t>a</a:t>
                      </a:r>
                      <a:r>
                        <a:rPr lang="es-EC" sz="1600" b="1" noProof="0" dirty="0" smtClean="0">
                          <a:effectLst/>
                          <a:latin typeface="Arial Narrow" panose="020B0606020202030204" pitchFamily="34" charset="0"/>
                          <a:ea typeface="Arial Narrow" panose="020B0606020202030204" pitchFamily="34" charset="0"/>
                          <a:cs typeface="Arial Narrow" panose="020B0606020202030204" pitchFamily="34" charset="0"/>
                        </a:rPr>
                        <a:t>r </a:t>
                      </a:r>
                      <a:r>
                        <a:rPr lang="es-EC" sz="1600" b="1" spc="5" noProof="0" dirty="0" smtClean="0">
                          <a:effectLst/>
                          <a:latin typeface="Arial Narrow" panose="020B0606020202030204" pitchFamily="34" charset="0"/>
                          <a:ea typeface="Arial Narrow" panose="020B0606020202030204" pitchFamily="34" charset="0"/>
                          <a:cs typeface="Arial Narrow" panose="020B0606020202030204" pitchFamily="34" charset="0"/>
                        </a:rPr>
                        <a:t>l</a:t>
                      </a:r>
                      <a:r>
                        <a:rPr lang="es-EC" sz="1600" b="1" spc="-5" noProof="0" dirty="0" smtClean="0">
                          <a:effectLst/>
                          <a:latin typeface="Arial Narrow" panose="020B0606020202030204" pitchFamily="34" charset="0"/>
                          <a:ea typeface="Arial Narrow" panose="020B0606020202030204" pitchFamily="34" charset="0"/>
                          <a:cs typeface="Arial Narrow" panose="020B0606020202030204" pitchFamily="34" charset="0"/>
                        </a:rPr>
                        <a:t>a</a:t>
                      </a:r>
                      <a:r>
                        <a:rPr lang="es-EC" sz="1600" b="1" noProof="0" dirty="0" smtClean="0">
                          <a:effectLst/>
                          <a:latin typeface="Arial Narrow" panose="020B0606020202030204" pitchFamily="34" charset="0"/>
                          <a:ea typeface="Arial Narrow" panose="020B0606020202030204" pitchFamily="34" charset="0"/>
                          <a:cs typeface="Arial Narrow" panose="020B0606020202030204" pitchFamily="34" charset="0"/>
                        </a:rPr>
                        <a:t>s </a:t>
                      </a:r>
                      <a:r>
                        <a:rPr lang="es-EC" sz="1600" b="1" spc="-5" noProof="0" dirty="0" smtClean="0">
                          <a:effectLst/>
                          <a:latin typeface="Arial Narrow" panose="020B0606020202030204" pitchFamily="34" charset="0"/>
                          <a:ea typeface="Arial Narrow" panose="020B0606020202030204" pitchFamily="34" charset="0"/>
                          <a:cs typeface="Arial Narrow" panose="020B0606020202030204" pitchFamily="34" charset="0"/>
                        </a:rPr>
                        <a:t>acc</a:t>
                      </a:r>
                      <a:r>
                        <a:rPr lang="es-EC" sz="1600" b="1" spc="5" noProof="0" dirty="0" smtClean="0">
                          <a:effectLst/>
                          <a:latin typeface="Arial Narrow" panose="020B0606020202030204" pitchFamily="34" charset="0"/>
                          <a:ea typeface="Arial Narrow" panose="020B0606020202030204" pitchFamily="34" charset="0"/>
                          <a:cs typeface="Arial Narrow" panose="020B0606020202030204" pitchFamily="34" charset="0"/>
                        </a:rPr>
                        <a:t>i</a:t>
                      </a:r>
                      <a:r>
                        <a:rPr lang="es-EC" sz="1600" b="1" noProof="0" dirty="0" smtClean="0">
                          <a:effectLst/>
                          <a:latin typeface="Arial Narrow" panose="020B0606020202030204" pitchFamily="34" charset="0"/>
                          <a:ea typeface="Arial Narrow" panose="020B0606020202030204" pitchFamily="34" charset="0"/>
                          <a:cs typeface="Arial Narrow" panose="020B0606020202030204" pitchFamily="34" charset="0"/>
                        </a:rPr>
                        <a:t>on</a:t>
                      </a:r>
                      <a:r>
                        <a:rPr lang="es-EC" sz="1600" b="1" spc="10" noProof="0" dirty="0" smtClean="0">
                          <a:effectLst/>
                          <a:latin typeface="Arial Narrow" panose="020B0606020202030204" pitchFamily="34" charset="0"/>
                          <a:ea typeface="Arial Narrow" panose="020B0606020202030204" pitchFamily="34" charset="0"/>
                          <a:cs typeface="Arial Narrow" panose="020B0606020202030204" pitchFamily="34" charset="0"/>
                        </a:rPr>
                        <a:t>e</a:t>
                      </a:r>
                      <a:r>
                        <a:rPr lang="es-EC" sz="1600" b="1" noProof="0" dirty="0" smtClean="0">
                          <a:effectLst/>
                          <a:latin typeface="Arial Narrow" panose="020B0606020202030204" pitchFamily="34" charset="0"/>
                          <a:ea typeface="Arial Narrow" panose="020B0606020202030204" pitchFamily="34" charset="0"/>
                          <a:cs typeface="Arial Narrow" panose="020B0606020202030204" pitchFamily="34" charset="0"/>
                        </a:rPr>
                        <a:t>s d</a:t>
                      </a:r>
                      <a:r>
                        <a:rPr lang="es-EC" sz="1600" b="1" spc="-10" noProof="0" dirty="0" smtClean="0">
                          <a:effectLst/>
                          <a:latin typeface="Arial Narrow" panose="020B0606020202030204" pitchFamily="34" charset="0"/>
                          <a:ea typeface="Arial Narrow" panose="020B0606020202030204" pitchFamily="34" charset="0"/>
                          <a:cs typeface="Arial Narrow" panose="020B0606020202030204" pitchFamily="34" charset="0"/>
                        </a:rPr>
                        <a:t>e</a:t>
                      </a:r>
                      <a:r>
                        <a:rPr lang="es-EC" sz="1600" b="1" noProof="0" dirty="0" smtClean="0">
                          <a:effectLst/>
                          <a:latin typeface="Arial Narrow" panose="020B0606020202030204" pitchFamily="34" charset="0"/>
                          <a:ea typeface="Arial Narrow" panose="020B0606020202030204" pitchFamily="34" charset="0"/>
                          <a:cs typeface="Arial Narrow" panose="020B0606020202030204" pitchFamily="34" charset="0"/>
                        </a:rPr>
                        <a:t>l </a:t>
                      </a:r>
                      <a:r>
                        <a:rPr lang="es-EC" sz="1600" b="1" spc="5" noProof="0" dirty="0" smtClean="0">
                          <a:effectLst/>
                          <a:latin typeface="Arial Narrow" panose="020B0606020202030204" pitchFamily="34" charset="0"/>
                          <a:ea typeface="Arial Narrow" panose="020B0606020202030204" pitchFamily="34" charset="0"/>
                          <a:cs typeface="Arial Narrow" panose="020B0606020202030204" pitchFamily="34" charset="0"/>
                        </a:rPr>
                        <a:t>Ej</a:t>
                      </a:r>
                      <a:r>
                        <a:rPr lang="es-EC" sz="1600" b="1" spc="-5" noProof="0" dirty="0" smtClean="0">
                          <a:effectLst/>
                          <a:latin typeface="Arial Narrow" panose="020B0606020202030204" pitchFamily="34" charset="0"/>
                          <a:ea typeface="Arial Narrow" panose="020B0606020202030204" pitchFamily="34" charset="0"/>
                          <a:cs typeface="Arial Narrow" panose="020B0606020202030204" pitchFamily="34" charset="0"/>
                        </a:rPr>
                        <a:t>ec</a:t>
                      </a:r>
                      <a:r>
                        <a:rPr lang="es-EC" sz="1600" b="1" noProof="0" dirty="0" smtClean="0">
                          <a:effectLst/>
                          <a:latin typeface="Arial Narrow" panose="020B0606020202030204" pitchFamily="34" charset="0"/>
                          <a:ea typeface="Arial Narrow" panose="020B0606020202030204" pitchFamily="34" charset="0"/>
                          <a:cs typeface="Arial Narrow" panose="020B0606020202030204" pitchFamily="34" charset="0"/>
                        </a:rPr>
                        <a:t>u</a:t>
                      </a:r>
                      <a:r>
                        <a:rPr lang="es-EC" sz="1600" b="1" spc="-10" noProof="0" dirty="0" smtClean="0">
                          <a:effectLst/>
                          <a:latin typeface="Arial Narrow" panose="020B0606020202030204" pitchFamily="34" charset="0"/>
                          <a:ea typeface="Arial Narrow" panose="020B0606020202030204" pitchFamily="34" charset="0"/>
                          <a:cs typeface="Arial Narrow" panose="020B0606020202030204" pitchFamily="34" charset="0"/>
                        </a:rPr>
                        <a:t>t</a:t>
                      </a:r>
                      <a:r>
                        <a:rPr lang="es-EC" sz="1600" b="1" spc="5" noProof="0" dirty="0" smtClean="0">
                          <a:effectLst/>
                          <a:latin typeface="Arial Narrow" panose="020B0606020202030204" pitchFamily="34" charset="0"/>
                          <a:ea typeface="Arial Narrow" panose="020B0606020202030204" pitchFamily="34" charset="0"/>
                          <a:cs typeface="Arial Narrow" panose="020B0606020202030204" pitchFamily="34" charset="0"/>
                        </a:rPr>
                        <a:t>i</a:t>
                      </a:r>
                      <a:r>
                        <a:rPr lang="es-EC" sz="1600" b="1" spc="-5" noProof="0" dirty="0" smtClean="0">
                          <a:effectLst/>
                          <a:latin typeface="Arial Narrow" panose="020B0606020202030204" pitchFamily="34" charset="0"/>
                          <a:ea typeface="Arial Narrow" panose="020B0606020202030204" pitchFamily="34" charset="0"/>
                          <a:cs typeface="Arial Narrow" panose="020B0606020202030204" pitchFamily="34" charset="0"/>
                        </a:rPr>
                        <a:t>v</a:t>
                      </a:r>
                      <a:r>
                        <a:rPr lang="es-EC" sz="1600" b="1" noProof="0" dirty="0" smtClean="0">
                          <a:effectLst/>
                          <a:latin typeface="Arial Narrow" panose="020B0606020202030204" pitchFamily="34" charset="0"/>
                          <a:ea typeface="Arial Narrow" panose="020B0606020202030204" pitchFamily="34" charset="0"/>
                          <a:cs typeface="Arial Narrow" panose="020B0606020202030204" pitchFamily="34" charset="0"/>
                        </a:rPr>
                        <a:t>o</a:t>
                      </a:r>
                      <a:r>
                        <a:rPr lang="es-EC" sz="1600" b="1" spc="5" noProof="0" dirty="0" smtClean="0">
                          <a:effectLst/>
                          <a:latin typeface="Arial Narrow" panose="020B0606020202030204" pitchFamily="34" charset="0"/>
                          <a:ea typeface="Arial Narrow" panose="020B0606020202030204" pitchFamily="34" charset="0"/>
                          <a:cs typeface="Arial Narrow" panose="020B0606020202030204" pitchFamily="34" charset="0"/>
                        </a:rPr>
                        <a:t> </a:t>
                      </a:r>
                      <a:r>
                        <a:rPr lang="es-EC" sz="1600" b="1" spc="15" noProof="0" dirty="0" smtClean="0">
                          <a:effectLst/>
                          <a:latin typeface="Arial Narrow" panose="020B0606020202030204" pitchFamily="34" charset="0"/>
                          <a:ea typeface="Arial Narrow" panose="020B0606020202030204" pitchFamily="34" charset="0"/>
                          <a:cs typeface="Arial Narrow" panose="020B0606020202030204" pitchFamily="34" charset="0"/>
                        </a:rPr>
                        <a:t>C</a:t>
                      </a:r>
                      <a:r>
                        <a:rPr lang="es-EC" sz="1600" b="1" spc="-5" noProof="0" dirty="0" smtClean="0">
                          <a:effectLst/>
                          <a:latin typeface="Arial Narrow" panose="020B0606020202030204" pitchFamily="34" charset="0"/>
                          <a:ea typeface="Arial Narrow" panose="020B0606020202030204" pitchFamily="34" charset="0"/>
                          <a:cs typeface="Arial Narrow" panose="020B0606020202030204" pitchFamily="34" charset="0"/>
                        </a:rPr>
                        <a:t>a</a:t>
                      </a:r>
                      <a:r>
                        <a:rPr lang="es-EC" sz="1600" b="1" noProof="0" dirty="0" smtClean="0">
                          <a:effectLst/>
                          <a:latin typeface="Arial Narrow" panose="020B0606020202030204" pitchFamily="34" charset="0"/>
                          <a:ea typeface="Arial Narrow" panose="020B0606020202030204" pitchFamily="34" charset="0"/>
                          <a:cs typeface="Arial Narrow" panose="020B0606020202030204" pitchFamily="34" charset="0"/>
                        </a:rPr>
                        <a:t>n</a:t>
                      </a:r>
                      <a:r>
                        <a:rPr lang="es-EC" sz="1600" b="1" spc="-10" noProof="0" dirty="0" smtClean="0">
                          <a:effectLst/>
                          <a:latin typeface="Arial Narrow" panose="020B0606020202030204" pitchFamily="34" charset="0"/>
                          <a:ea typeface="Arial Narrow" panose="020B0606020202030204" pitchFamily="34" charset="0"/>
                          <a:cs typeface="Arial Narrow" panose="020B0606020202030204" pitchFamily="34" charset="0"/>
                        </a:rPr>
                        <a:t>t</a:t>
                      </a:r>
                      <a:r>
                        <a:rPr lang="es-EC" sz="1600" b="1" noProof="0" dirty="0" smtClean="0">
                          <a:effectLst/>
                          <a:latin typeface="Arial Narrow" panose="020B0606020202030204" pitchFamily="34" charset="0"/>
                          <a:ea typeface="Arial Narrow" panose="020B0606020202030204" pitchFamily="34" charset="0"/>
                          <a:cs typeface="Arial Narrow" panose="020B0606020202030204" pitchFamily="34" charset="0"/>
                        </a:rPr>
                        <a:t>on</a:t>
                      </a:r>
                      <a:r>
                        <a:rPr lang="es-EC" sz="1600" b="1" spc="-10" noProof="0" dirty="0" smtClean="0">
                          <a:effectLst/>
                          <a:latin typeface="Arial Narrow" panose="020B0606020202030204" pitchFamily="34" charset="0"/>
                          <a:ea typeface="Arial Narrow" panose="020B0606020202030204" pitchFamily="34" charset="0"/>
                          <a:cs typeface="Arial Narrow" panose="020B0606020202030204" pitchFamily="34" charset="0"/>
                        </a:rPr>
                        <a:t>a</a:t>
                      </a:r>
                      <a:r>
                        <a:rPr lang="es-EC" sz="1600" b="1" noProof="0" dirty="0" smtClean="0">
                          <a:effectLst/>
                          <a:latin typeface="Arial Narrow" panose="020B0606020202030204" pitchFamily="34" charset="0"/>
                          <a:ea typeface="Arial Narrow" panose="020B0606020202030204" pitchFamily="34" charset="0"/>
                          <a:cs typeface="Arial Narrow" panose="020B0606020202030204" pitchFamily="34" charset="0"/>
                        </a:rPr>
                        <a:t>l</a:t>
                      </a:r>
                      <a:r>
                        <a:rPr lang="es-EC" sz="1600" b="1" spc="10" noProof="0" dirty="0" smtClean="0">
                          <a:effectLst/>
                          <a:latin typeface="Arial Narrow" panose="020B0606020202030204" pitchFamily="34" charset="0"/>
                          <a:ea typeface="Arial Narrow" panose="020B0606020202030204" pitchFamily="34" charset="0"/>
                          <a:cs typeface="Arial Narrow" panose="020B0606020202030204" pitchFamily="34" charset="0"/>
                        </a:rPr>
                        <a:t> </a:t>
                      </a:r>
                      <a:r>
                        <a:rPr lang="es-EC" sz="1600" b="1" noProof="0" dirty="0" smtClean="0">
                          <a:effectLst/>
                          <a:latin typeface="Arial Narrow" panose="020B0606020202030204" pitchFamily="34" charset="0"/>
                          <a:ea typeface="Arial Narrow" panose="020B0606020202030204" pitchFamily="34" charset="0"/>
                          <a:cs typeface="Arial Narrow" panose="020B0606020202030204" pitchFamily="34" charset="0"/>
                        </a:rPr>
                        <a:t>de </a:t>
                      </a:r>
                      <a:r>
                        <a:rPr lang="es-EC" sz="1600" b="1" spc="-5" noProof="0" dirty="0" smtClean="0">
                          <a:effectLst/>
                          <a:latin typeface="Arial Narrow" panose="020B0606020202030204" pitchFamily="34" charset="0"/>
                          <a:ea typeface="Arial Narrow" panose="020B0606020202030204" pitchFamily="34" charset="0"/>
                          <a:cs typeface="Arial Narrow" panose="020B0606020202030204" pitchFamily="34" charset="0"/>
                        </a:rPr>
                        <a:t>ac</a:t>
                      </a:r>
                      <a:r>
                        <a:rPr lang="es-EC" sz="1600" b="1" noProof="0" dirty="0" smtClean="0">
                          <a:effectLst/>
                          <a:latin typeface="Arial Narrow" panose="020B0606020202030204" pitchFamily="34" charset="0"/>
                          <a:ea typeface="Arial Narrow" panose="020B0606020202030204" pitchFamily="34" charset="0"/>
                          <a:cs typeface="Arial Narrow" panose="020B0606020202030204" pitchFamily="34" charset="0"/>
                        </a:rPr>
                        <a:t>u</a:t>
                      </a:r>
                      <a:r>
                        <a:rPr lang="es-EC" sz="1600" b="1" spc="-10" noProof="0" dirty="0" smtClean="0">
                          <a:effectLst/>
                          <a:latin typeface="Arial Narrow" panose="020B0606020202030204" pitchFamily="34" charset="0"/>
                          <a:ea typeface="Arial Narrow" panose="020B0606020202030204" pitchFamily="34" charset="0"/>
                          <a:cs typeface="Arial Narrow" panose="020B0606020202030204" pitchFamily="34" charset="0"/>
                        </a:rPr>
                        <a:t>e</a:t>
                      </a:r>
                      <a:r>
                        <a:rPr lang="es-EC" sz="1600" b="1" noProof="0" dirty="0" smtClean="0">
                          <a:effectLst/>
                          <a:latin typeface="Arial Narrow" panose="020B0606020202030204" pitchFamily="34" charset="0"/>
                          <a:ea typeface="Arial Narrow" panose="020B0606020202030204" pitchFamily="34" charset="0"/>
                          <a:cs typeface="Arial Narrow" panose="020B0606020202030204" pitchFamily="34" charset="0"/>
                        </a:rPr>
                        <a:t>r</a:t>
                      </a:r>
                      <a:r>
                        <a:rPr lang="es-EC" sz="1600" b="1" spc="-5" noProof="0" dirty="0" smtClean="0">
                          <a:effectLst/>
                          <a:latin typeface="Arial Narrow" panose="020B0606020202030204" pitchFamily="34" charset="0"/>
                          <a:ea typeface="Arial Narrow" panose="020B0606020202030204" pitchFamily="34" charset="0"/>
                          <a:cs typeface="Arial Narrow" panose="020B0606020202030204" pitchFamily="34" charset="0"/>
                        </a:rPr>
                        <a:t>d</a:t>
                      </a:r>
                      <a:r>
                        <a:rPr lang="es-EC" sz="1600" b="1" noProof="0" dirty="0" smtClean="0">
                          <a:effectLst/>
                          <a:latin typeface="Arial Narrow" panose="020B0606020202030204" pitchFamily="34" charset="0"/>
                          <a:ea typeface="Arial Narrow" panose="020B0606020202030204" pitchFamily="34" charset="0"/>
                          <a:cs typeface="Arial Narrow" panose="020B0606020202030204" pitchFamily="34" charset="0"/>
                        </a:rPr>
                        <a:t>o</a:t>
                      </a:r>
                      <a:r>
                        <a:rPr lang="es-EC" sz="1600" b="1" spc="5" noProof="0" dirty="0" smtClean="0">
                          <a:effectLst/>
                          <a:latin typeface="Arial Narrow" panose="020B0606020202030204" pitchFamily="34" charset="0"/>
                          <a:ea typeface="Arial Narrow" panose="020B0606020202030204" pitchFamily="34" charset="0"/>
                          <a:cs typeface="Arial Narrow" panose="020B0606020202030204" pitchFamily="34" charset="0"/>
                        </a:rPr>
                        <a:t> </a:t>
                      </a:r>
                      <a:r>
                        <a:rPr lang="es-EC" sz="1600" b="1" spc="10" noProof="0" dirty="0" smtClean="0">
                          <a:effectLst/>
                          <a:latin typeface="Arial Narrow" panose="020B0606020202030204" pitchFamily="34" charset="0"/>
                          <a:ea typeface="Arial Narrow" panose="020B0606020202030204" pitchFamily="34" charset="0"/>
                          <a:cs typeface="Arial Narrow" panose="020B0606020202030204" pitchFamily="34" charset="0"/>
                        </a:rPr>
                        <a:t>c</a:t>
                      </a:r>
                      <a:r>
                        <a:rPr lang="es-EC" sz="1600" b="1" noProof="0" dirty="0" smtClean="0">
                          <a:effectLst/>
                          <a:latin typeface="Arial Narrow" panose="020B0606020202030204" pitchFamily="34" charset="0"/>
                          <a:ea typeface="Arial Narrow" panose="020B0606020202030204" pitchFamily="34" charset="0"/>
                          <a:cs typeface="Arial Narrow" panose="020B0606020202030204" pitchFamily="34" charset="0"/>
                        </a:rPr>
                        <a:t>on </a:t>
                      </a:r>
                      <a:r>
                        <a:rPr lang="es-EC" sz="1600" b="1" spc="-5" noProof="0" dirty="0" smtClean="0">
                          <a:effectLst/>
                          <a:latin typeface="Arial Narrow" panose="020B0606020202030204" pitchFamily="34" charset="0"/>
                          <a:ea typeface="Arial Narrow" panose="020B0606020202030204" pitchFamily="34" charset="0"/>
                          <a:cs typeface="Arial Narrow" panose="020B0606020202030204" pitchFamily="34" charset="0"/>
                        </a:rPr>
                        <a:t>es</a:t>
                      </a:r>
                      <a:r>
                        <a:rPr lang="es-EC" sz="1600" b="1" spc="10" noProof="0" dirty="0" smtClean="0">
                          <a:effectLst/>
                          <a:latin typeface="Arial Narrow" panose="020B0606020202030204" pitchFamily="34" charset="0"/>
                          <a:ea typeface="Arial Narrow" panose="020B0606020202030204" pitchFamily="34" charset="0"/>
                          <a:cs typeface="Arial Narrow" panose="020B0606020202030204" pitchFamily="34" charset="0"/>
                        </a:rPr>
                        <a:t>t</a:t>
                      </a:r>
                      <a:r>
                        <a:rPr lang="es-EC" sz="1600" b="1" noProof="0" dirty="0" smtClean="0">
                          <a:effectLst/>
                          <a:latin typeface="Arial Narrow" panose="020B0606020202030204" pitchFamily="34" charset="0"/>
                          <a:ea typeface="Arial Narrow" panose="020B0606020202030204" pitchFamily="34" charset="0"/>
                          <a:cs typeface="Arial Narrow" panose="020B0606020202030204" pitchFamily="34" charset="0"/>
                        </a:rPr>
                        <a:t>e </a:t>
                      </a:r>
                      <a:r>
                        <a:rPr lang="es-EC" sz="1600" b="1" spc="10" noProof="0" dirty="0" smtClean="0">
                          <a:effectLst/>
                          <a:latin typeface="Arial Narrow" panose="020B0606020202030204" pitchFamily="34" charset="0"/>
                          <a:ea typeface="Arial Narrow" panose="020B0606020202030204" pitchFamily="34" charset="0"/>
                          <a:cs typeface="Arial Narrow" panose="020B0606020202030204" pitchFamily="34" charset="0"/>
                        </a:rPr>
                        <a:t>C</a:t>
                      </a:r>
                      <a:r>
                        <a:rPr lang="es-EC" sz="1600" b="1" noProof="0" dirty="0" smtClean="0">
                          <a:effectLst/>
                          <a:latin typeface="Arial Narrow" panose="020B0606020202030204" pitchFamily="34" charset="0"/>
                          <a:ea typeface="Arial Narrow" panose="020B0606020202030204" pitchFamily="34" charset="0"/>
                          <a:cs typeface="Arial Narrow" panose="020B0606020202030204" pitchFamily="34" charset="0"/>
                        </a:rPr>
                        <a:t>ódigo y </a:t>
                      </a:r>
                      <a:r>
                        <a:rPr lang="es-EC" sz="1600" b="1" spc="5" noProof="0" dirty="0" smtClean="0">
                          <a:effectLst/>
                          <a:latin typeface="Arial Narrow" panose="020B0606020202030204" pitchFamily="34" charset="0"/>
                          <a:ea typeface="Arial Narrow" panose="020B0606020202030204" pitchFamily="34" charset="0"/>
                          <a:cs typeface="Arial Narrow" panose="020B0606020202030204" pitchFamily="34" charset="0"/>
                        </a:rPr>
                        <a:t>l</a:t>
                      </a:r>
                      <a:r>
                        <a:rPr lang="es-EC" sz="1600" b="1" noProof="0" dirty="0" smtClean="0">
                          <a:effectLst/>
                          <a:latin typeface="Arial Narrow" panose="020B0606020202030204" pitchFamily="34" charset="0"/>
                          <a:ea typeface="Arial Narrow" panose="020B0606020202030204" pitchFamily="34" charset="0"/>
                          <a:cs typeface="Arial Narrow" panose="020B0606020202030204" pitchFamily="34" charset="0"/>
                        </a:rPr>
                        <a:t>a </a:t>
                      </a:r>
                      <a:r>
                        <a:rPr lang="es-EC" sz="1600" b="1" spc="5" noProof="0" dirty="0" smtClean="0">
                          <a:effectLst/>
                          <a:latin typeface="Arial Narrow" panose="020B0606020202030204" pitchFamily="34" charset="0"/>
                          <a:ea typeface="Arial Narrow" panose="020B0606020202030204" pitchFamily="34" charset="0"/>
                          <a:cs typeface="Arial Narrow" panose="020B0606020202030204" pitchFamily="34" charset="0"/>
                        </a:rPr>
                        <a:t>l</a:t>
                      </a:r>
                      <a:r>
                        <a:rPr lang="es-EC" sz="1600" b="1" spc="-5" noProof="0" dirty="0" smtClean="0">
                          <a:effectLst/>
                          <a:latin typeface="Arial Narrow" panose="020B0606020202030204" pitchFamily="34" charset="0"/>
                          <a:ea typeface="Arial Narrow" panose="020B0606020202030204" pitchFamily="34" charset="0"/>
                          <a:cs typeface="Arial Narrow" panose="020B0606020202030204" pitchFamily="34" charset="0"/>
                        </a:rPr>
                        <a:t>e</a:t>
                      </a:r>
                      <a:r>
                        <a:rPr lang="es-EC" sz="1600" b="1" noProof="0" dirty="0" smtClean="0">
                          <a:effectLst/>
                          <a:latin typeface="Arial Narrow" panose="020B0606020202030204" pitchFamily="34" charset="0"/>
                          <a:ea typeface="Arial Narrow" panose="020B0606020202030204" pitchFamily="34" charset="0"/>
                          <a:cs typeface="Arial Narrow" panose="020B0606020202030204" pitchFamily="34" charset="0"/>
                        </a:rPr>
                        <a:t>y</a:t>
                      </a:r>
                      <a:endParaRPr lang="es-EC" sz="1600" noProof="0" dirty="0">
                        <a:effectLst/>
                        <a:latin typeface="Times New Roman" panose="02020603050405020304" pitchFamily="18" charset="0"/>
                        <a:ea typeface="Times New Roman" panose="02020603050405020304" pitchFamily="18" charset="0"/>
                      </a:endParaRPr>
                    </a:p>
                  </a:txBody>
                  <a:tcPr marL="0" marR="0" marT="0" marB="0" anchor="ctr"/>
                </a:tc>
                <a:tc>
                  <a:txBody>
                    <a:bodyPr/>
                    <a:lstStyle/>
                    <a:p>
                      <a:pPr marL="342900" lvl="0" indent="-342900" algn="just">
                        <a:lnSpc>
                          <a:spcPct val="107000"/>
                        </a:lnSpc>
                        <a:spcBef>
                          <a:spcPts val="1200"/>
                        </a:spcBef>
                        <a:spcAft>
                          <a:spcPts val="0"/>
                        </a:spcAft>
                        <a:buFont typeface="Symbol" panose="05050102010706020507" pitchFamily="18" charset="2"/>
                        <a:buChar char=""/>
                      </a:pPr>
                      <a:r>
                        <a:rPr lang="es-EC" sz="1800" kern="1200" dirty="0">
                          <a:solidFill>
                            <a:schemeClr val="dk1"/>
                          </a:solidFill>
                          <a:effectLst/>
                          <a:latin typeface="+mn-lt"/>
                          <a:ea typeface="+mn-ea"/>
                          <a:cs typeface="+mn-cs"/>
                        </a:rPr>
                        <a:t>Fiscalizar el cumplimiento de los planes y programas de inversión municipales y la ejecución del presupuesto municipal.</a:t>
                      </a:r>
                      <a:endParaRPr lang="en-US" sz="1800" kern="1200" dirty="0">
                        <a:solidFill>
                          <a:schemeClr val="dk1"/>
                        </a:solidFill>
                        <a:effectLst/>
                        <a:latin typeface="+mn-lt"/>
                        <a:ea typeface="+mn-ea"/>
                        <a:cs typeface="+mn-cs"/>
                      </a:endParaRPr>
                    </a:p>
                    <a:p>
                      <a:pPr marL="342900" lvl="0" indent="-342900" algn="just">
                        <a:lnSpc>
                          <a:spcPct val="107000"/>
                        </a:lnSpc>
                        <a:spcBef>
                          <a:spcPts val="1200"/>
                        </a:spcBef>
                        <a:spcAft>
                          <a:spcPts val="0"/>
                        </a:spcAft>
                        <a:buFont typeface="Symbol" panose="05050102010706020507" pitchFamily="18" charset="2"/>
                        <a:buChar char=""/>
                      </a:pPr>
                      <a:r>
                        <a:rPr lang="es-EC" sz="1800" kern="1200" dirty="0">
                          <a:solidFill>
                            <a:schemeClr val="dk1"/>
                          </a:solidFill>
                          <a:effectLst/>
                          <a:latin typeface="+mn-lt"/>
                          <a:ea typeface="+mn-ea"/>
                          <a:cs typeface="+mn-cs"/>
                        </a:rPr>
                        <a:t>Fiscalizar las actuaciones del alcalde y formular observaciones las que pueden ser por escrito y deben tener la respuesta, máximo 20 días.</a:t>
                      </a:r>
                      <a:endParaRPr lang="en-US" sz="1800" kern="1200" dirty="0">
                        <a:solidFill>
                          <a:schemeClr val="dk1"/>
                        </a:solidFill>
                        <a:effectLst/>
                        <a:latin typeface="+mn-lt"/>
                        <a:ea typeface="+mn-ea"/>
                        <a:cs typeface="+mn-cs"/>
                      </a:endParaRPr>
                    </a:p>
                    <a:p>
                      <a:pPr marL="342900" lvl="0" indent="-342900" algn="just">
                        <a:lnSpc>
                          <a:spcPct val="107000"/>
                        </a:lnSpc>
                        <a:spcBef>
                          <a:spcPts val="1200"/>
                        </a:spcBef>
                        <a:spcAft>
                          <a:spcPts val="0"/>
                        </a:spcAft>
                        <a:buFont typeface="Symbol" panose="05050102010706020507" pitchFamily="18" charset="2"/>
                        <a:buChar char=""/>
                      </a:pPr>
                      <a:r>
                        <a:rPr lang="es-EC" sz="1800" kern="1200" dirty="0">
                          <a:solidFill>
                            <a:schemeClr val="dk1"/>
                          </a:solidFill>
                          <a:effectLst/>
                          <a:latin typeface="+mn-lt"/>
                          <a:ea typeface="+mn-ea"/>
                          <a:cs typeface="+mn-cs"/>
                        </a:rPr>
                        <a:t>Supervisar el cumplimiento del plan de desarrollo Municipal</a:t>
                      </a:r>
                      <a:endParaRPr lang="en-US" sz="1800" kern="1200" dirty="0">
                        <a:solidFill>
                          <a:schemeClr val="dk1"/>
                        </a:solidFill>
                        <a:effectLst/>
                        <a:latin typeface="+mn-lt"/>
                        <a:ea typeface="+mn-ea"/>
                        <a:cs typeface="+mn-cs"/>
                      </a:endParaRPr>
                    </a:p>
                    <a:p>
                      <a:pPr marL="359410" indent="-179705" algn="ctr" fontAlgn="auto">
                        <a:lnSpc>
                          <a:spcPct val="115000"/>
                        </a:lnSpc>
                        <a:spcAft>
                          <a:spcPts val="1000"/>
                        </a:spcAft>
                      </a:pPr>
                      <a:r>
                        <a:rPr lang="es-ES" sz="1800" kern="1200" dirty="0">
                          <a:solidFill>
                            <a:schemeClr val="dk1"/>
                          </a:solidFill>
                          <a:effectLst/>
                          <a:latin typeface="+mn-lt"/>
                          <a:ea typeface="+mn-ea"/>
                          <a:cs typeface="+mn-cs"/>
                        </a:rPr>
                        <a:t>Legislar para que El Departamento de Cultura se inmiscuya en la actividad educativa cantonal.  </a:t>
                      </a:r>
                      <a:r>
                        <a:rPr lang="es-EC" sz="1800" kern="1200" dirty="0">
                          <a:solidFill>
                            <a:schemeClr val="dk1"/>
                          </a:solidFill>
                          <a:effectLst/>
                          <a:latin typeface="+mn-lt"/>
                          <a:ea typeface="+mn-ea"/>
                          <a:cs typeface="+mn-cs"/>
                        </a:rPr>
                        <a:t>.</a:t>
                      </a:r>
                      <a:endParaRPr lang="en-US" sz="1800" kern="1200" dirty="0">
                        <a:solidFill>
                          <a:schemeClr val="dk1"/>
                        </a:solidFill>
                        <a:effectLst/>
                        <a:latin typeface="+mn-lt"/>
                        <a:ea typeface="+mn-ea"/>
                        <a:cs typeface="+mn-cs"/>
                      </a:endParaRPr>
                    </a:p>
                  </a:txBody>
                  <a:tcPr marL="68580" marR="68580" marT="0" marB="0" anchor="ctr"/>
                </a:tc>
                <a:tc>
                  <a:txBody>
                    <a:bodyPr/>
                    <a:lstStyle/>
                    <a:p>
                      <a:pPr marL="359410" indent="-179705" algn="ctr" fontAlgn="auto">
                        <a:lnSpc>
                          <a:spcPct val="115000"/>
                        </a:lnSpc>
                        <a:spcAft>
                          <a:spcPts val="1000"/>
                        </a:spcAft>
                      </a:pPr>
                      <a:r>
                        <a:rPr lang="es-EC" sz="1800" kern="1200" dirty="0">
                          <a:solidFill>
                            <a:schemeClr val="dk1"/>
                          </a:solidFill>
                          <a:effectLst/>
                          <a:latin typeface="+mn-lt"/>
                          <a:ea typeface="+mn-ea"/>
                          <a:cs typeface="+mn-cs"/>
                        </a:rPr>
                        <a:t>Se ratificó el Convenio Marco de Cooperación Interinstitucional entre el Ministerio de Desarrollo Urbano y Vivienda y el Gobierno Autónomo Descentralizado Municipal del Cantón Flavio Alfaro- (23 de agosto 2019- sesión extraordinaria)</a:t>
                      </a:r>
                      <a:endParaRPr lang="en-US" sz="1800" kern="1200" dirty="0">
                        <a:solidFill>
                          <a:schemeClr val="dk1"/>
                        </a:solidFill>
                        <a:effectLst/>
                        <a:latin typeface="+mn-lt"/>
                        <a:ea typeface="+mn-ea"/>
                        <a:cs typeface="+mn-cs"/>
                      </a:endParaRPr>
                    </a:p>
                  </a:txBody>
                  <a:tcPr marL="68580" marR="68580" marT="0" marB="0" anchor="ctr"/>
                </a:tc>
                <a:extLst>
                  <a:ext uri="{0D108BD9-81ED-4DB2-BD59-A6C34878D82A}">
                    <a16:rowId xmlns:a16="http://schemas.microsoft.com/office/drawing/2014/main" val="1417633242"/>
                  </a:ext>
                </a:extLst>
              </a:tr>
            </a:tbl>
          </a:graphicData>
        </a:graphic>
      </p:graphicFrame>
    </p:spTree>
    <p:extLst>
      <p:ext uri="{BB962C8B-B14F-4D97-AF65-F5344CB8AC3E}">
        <p14:creationId xmlns:p14="http://schemas.microsoft.com/office/powerpoint/2010/main" val="3454421038"/>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Marcador de contenido 3"/>
          <p:cNvGraphicFramePr>
            <a:graphicFrameLocks noGrp="1"/>
          </p:cNvGraphicFramePr>
          <p:nvPr>
            <p:ph idx="1"/>
            <p:extLst>
              <p:ext uri="{D42A27DB-BD31-4B8C-83A1-F6EECF244321}">
                <p14:modId xmlns:p14="http://schemas.microsoft.com/office/powerpoint/2010/main" val="2635122417"/>
              </p:ext>
            </p:extLst>
          </p:nvPr>
        </p:nvGraphicFramePr>
        <p:xfrm>
          <a:off x="-1256131" y="379829"/>
          <a:ext cx="12950826" cy="581643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818486438"/>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1308875" y="214972"/>
            <a:ext cx="9603275" cy="1049235"/>
          </a:xfrm>
        </p:spPr>
        <p:txBody>
          <a:bodyPr/>
          <a:lstStyle/>
          <a:p>
            <a:r>
              <a:rPr lang="es-EC" dirty="0" smtClean="0"/>
              <a:t>Desde el mes de mayo hasta diciembre del 2020 se realizó lo siguiente:</a:t>
            </a:r>
            <a:endParaRPr lang="en-US" dirty="0"/>
          </a:p>
        </p:txBody>
      </p:sp>
      <p:sp>
        <p:nvSpPr>
          <p:cNvPr id="5" name="CuadroTexto 4"/>
          <p:cNvSpPr txBox="1"/>
          <p:nvPr/>
        </p:nvSpPr>
        <p:spPr>
          <a:xfrm>
            <a:off x="3508104" y="2502682"/>
            <a:ext cx="7255692" cy="1815882"/>
          </a:xfrm>
          <a:prstGeom prst="rect">
            <a:avLst/>
          </a:prstGeom>
          <a:noFill/>
        </p:spPr>
        <p:txBody>
          <a:bodyPr wrap="square" rtlCol="0">
            <a:spAutoFit/>
          </a:bodyPr>
          <a:lstStyle/>
          <a:p>
            <a:r>
              <a:rPr lang="es-EC" sz="2800" b="1" dirty="0" smtClean="0"/>
              <a:t>24 Sesiones Ordinarias</a:t>
            </a:r>
          </a:p>
          <a:p>
            <a:r>
              <a:rPr lang="es-EC" sz="2800" b="1" dirty="0"/>
              <a:t> </a:t>
            </a:r>
            <a:r>
              <a:rPr lang="es-EC" sz="2800" b="1" dirty="0" smtClean="0"/>
              <a:t> 6 Sesiones Extraordinarias</a:t>
            </a:r>
          </a:p>
          <a:p>
            <a:r>
              <a:rPr lang="es-EC" sz="2800" b="1" dirty="0" smtClean="0"/>
              <a:t>  1 sesión Inaugural</a:t>
            </a:r>
          </a:p>
          <a:p>
            <a:r>
              <a:rPr lang="es-EC" sz="2800" b="1" dirty="0" smtClean="0"/>
              <a:t>  1 sesión Conmemorativa  </a:t>
            </a:r>
            <a:endParaRPr lang="en-US" sz="2800" b="1" dirty="0"/>
          </a:p>
        </p:txBody>
      </p:sp>
      <p:cxnSp>
        <p:nvCxnSpPr>
          <p:cNvPr id="6" name="Conector recto 5"/>
          <p:cNvCxnSpPr/>
          <p:nvPr/>
        </p:nvCxnSpPr>
        <p:spPr>
          <a:xfrm>
            <a:off x="3307082" y="4377347"/>
            <a:ext cx="938348" cy="0"/>
          </a:xfrm>
          <a:prstGeom prst="line">
            <a:avLst/>
          </a:prstGeom>
        </p:spPr>
        <p:style>
          <a:lnRef idx="1">
            <a:schemeClr val="dk1"/>
          </a:lnRef>
          <a:fillRef idx="0">
            <a:schemeClr val="dk1"/>
          </a:fillRef>
          <a:effectRef idx="0">
            <a:schemeClr val="dk1"/>
          </a:effectRef>
          <a:fontRef idx="minor">
            <a:schemeClr val="tx1"/>
          </a:fontRef>
        </p:style>
      </p:cxnSp>
      <p:sp>
        <p:nvSpPr>
          <p:cNvPr id="7" name="CuadroTexto 6"/>
          <p:cNvSpPr txBox="1"/>
          <p:nvPr/>
        </p:nvSpPr>
        <p:spPr>
          <a:xfrm>
            <a:off x="3416663" y="4298970"/>
            <a:ext cx="815704" cy="646331"/>
          </a:xfrm>
          <a:prstGeom prst="rect">
            <a:avLst/>
          </a:prstGeom>
          <a:noFill/>
        </p:spPr>
        <p:txBody>
          <a:bodyPr wrap="square" rtlCol="0">
            <a:spAutoFit/>
          </a:bodyPr>
          <a:lstStyle/>
          <a:p>
            <a:r>
              <a:rPr lang="es-EC" sz="3600" b="1" dirty="0" smtClean="0">
                <a:solidFill>
                  <a:srgbClr val="002060"/>
                </a:solidFill>
              </a:rPr>
              <a:t>32</a:t>
            </a:r>
            <a:endParaRPr lang="en-US" sz="3600" b="1" dirty="0">
              <a:solidFill>
                <a:srgbClr val="002060"/>
              </a:solidFill>
            </a:endParaRPr>
          </a:p>
        </p:txBody>
      </p:sp>
    </p:spTree>
    <p:extLst>
      <p:ext uri="{BB962C8B-B14F-4D97-AF65-F5344CB8AC3E}">
        <p14:creationId xmlns:p14="http://schemas.microsoft.com/office/powerpoint/2010/main" val="4055944223"/>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Marcador de contenido 4"/>
          <p:cNvGraphicFramePr>
            <a:graphicFrameLocks noGrp="1"/>
          </p:cNvGraphicFramePr>
          <p:nvPr>
            <p:ph idx="1"/>
            <p:extLst>
              <p:ext uri="{D42A27DB-BD31-4B8C-83A1-F6EECF244321}">
                <p14:modId xmlns:p14="http://schemas.microsoft.com/office/powerpoint/2010/main" val="2683561706"/>
              </p:ext>
            </p:extLst>
          </p:nvPr>
        </p:nvGraphicFramePr>
        <p:xfrm>
          <a:off x="1450975" y="709863"/>
          <a:ext cx="9979025" cy="507732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Título 1"/>
          <p:cNvSpPr>
            <a:spLocks noGrp="1"/>
          </p:cNvSpPr>
          <p:nvPr>
            <p:ph type="title"/>
          </p:nvPr>
        </p:nvSpPr>
        <p:spPr>
          <a:xfrm>
            <a:off x="1367357" y="178877"/>
            <a:ext cx="9603275" cy="1049235"/>
          </a:xfrm>
        </p:spPr>
        <p:txBody>
          <a:bodyPr>
            <a:normAutofit/>
          </a:bodyPr>
          <a:lstStyle/>
          <a:p>
            <a:pPr algn="ctr"/>
            <a:r>
              <a:rPr lang="es-EC" dirty="0" smtClean="0"/>
              <a:t>MIEMBRO DE LAS COMISIONES 2019</a:t>
            </a:r>
            <a:endParaRPr lang="en-US" dirty="0"/>
          </a:p>
        </p:txBody>
      </p:sp>
    </p:spTree>
    <p:extLst>
      <p:ext uri="{BB962C8B-B14F-4D97-AF65-F5344CB8AC3E}">
        <p14:creationId xmlns:p14="http://schemas.microsoft.com/office/powerpoint/2010/main" val="1652928657"/>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Marcador de contenido 3"/>
          <p:cNvGraphicFramePr>
            <a:graphicFrameLocks noGrp="1"/>
          </p:cNvGraphicFramePr>
          <p:nvPr>
            <p:ph idx="1"/>
            <p:extLst>
              <p:ext uri="{D42A27DB-BD31-4B8C-83A1-F6EECF244321}">
                <p14:modId xmlns:p14="http://schemas.microsoft.com/office/powerpoint/2010/main" val="1011170621"/>
              </p:ext>
            </p:extLst>
          </p:nvPr>
        </p:nvGraphicFramePr>
        <p:xfrm>
          <a:off x="680954" y="842211"/>
          <a:ext cx="10741025" cy="526122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5" name="Título 1"/>
          <p:cNvSpPr>
            <a:spLocks noGrp="1"/>
          </p:cNvSpPr>
          <p:nvPr>
            <p:ph type="title"/>
          </p:nvPr>
        </p:nvSpPr>
        <p:spPr>
          <a:xfrm>
            <a:off x="1503947" y="0"/>
            <a:ext cx="8963527" cy="1049235"/>
          </a:xfrm>
        </p:spPr>
        <p:txBody>
          <a:bodyPr>
            <a:normAutofit/>
          </a:bodyPr>
          <a:lstStyle/>
          <a:p>
            <a:pPr algn="ctr"/>
            <a:r>
              <a:rPr lang="es-EC" sz="3000" b="1" dirty="0"/>
              <a:t>Comisión de Obras Públicas, Vialidad y Vivienda Popular</a:t>
            </a:r>
            <a:endParaRPr lang="en-US" sz="3000" b="1" cap="none" dirty="0">
              <a:ln/>
              <a:pattFill prst="dkUpDiag">
                <a:fgClr>
                  <a:schemeClr val="bg1">
                    <a:lumMod val="50000"/>
                  </a:schemeClr>
                </a:fgClr>
                <a:bgClr>
                  <a:schemeClr val="tx1">
                    <a:lumMod val="75000"/>
                    <a:lumOff val="25000"/>
                  </a:schemeClr>
                </a:bgClr>
              </a:pattFill>
              <a:effectLst>
                <a:outerShdw blurRad="38100" dist="19050" dir="2700000" algn="tl" rotWithShape="0">
                  <a:schemeClr val="dk1">
                    <a:lumMod val="50000"/>
                    <a:alpha val="40000"/>
                  </a:schemeClr>
                </a:outerShdw>
              </a:effectLst>
            </a:endParaRPr>
          </a:p>
        </p:txBody>
      </p:sp>
    </p:spTree>
    <p:extLst>
      <p:ext uri="{BB962C8B-B14F-4D97-AF65-F5344CB8AC3E}">
        <p14:creationId xmlns:p14="http://schemas.microsoft.com/office/powerpoint/2010/main" val="3294568940"/>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2089253" y="154813"/>
            <a:ext cx="9603275" cy="1049235"/>
          </a:xfrm>
        </p:spPr>
        <p:txBody>
          <a:bodyPr/>
          <a:lstStyle/>
          <a:p>
            <a:r>
              <a:rPr lang="es-EC" b="1" dirty="0"/>
              <a:t>Planificación y Presupuesto</a:t>
            </a:r>
            <a:endParaRPr lang="en-US" dirty="0"/>
          </a:p>
        </p:txBody>
      </p:sp>
      <p:graphicFrame>
        <p:nvGraphicFramePr>
          <p:cNvPr id="4" name="Diagrama 3"/>
          <p:cNvGraphicFramePr/>
          <p:nvPr>
            <p:extLst>
              <p:ext uri="{D42A27DB-BD31-4B8C-83A1-F6EECF244321}">
                <p14:modId xmlns:p14="http://schemas.microsoft.com/office/powerpoint/2010/main" val="2392152646"/>
              </p:ext>
            </p:extLst>
          </p:nvPr>
        </p:nvGraphicFramePr>
        <p:xfrm>
          <a:off x="419767" y="144378"/>
          <a:ext cx="11106485" cy="6545179"/>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393027986"/>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n 4"/>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952499" y="0"/>
            <a:ext cx="10540805" cy="6105378"/>
          </a:xfrm>
          <a:prstGeom prst="rect">
            <a:avLst/>
          </a:prstGeom>
        </p:spPr>
      </p:pic>
    </p:spTree>
    <p:extLst>
      <p:ext uri="{BB962C8B-B14F-4D97-AF65-F5344CB8AC3E}">
        <p14:creationId xmlns:p14="http://schemas.microsoft.com/office/powerpoint/2010/main" val="57919699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a 3"/>
          <p:cNvGraphicFramePr>
            <a:graphicFrameLocks noGrp="1"/>
          </p:cNvGraphicFramePr>
          <p:nvPr>
            <p:extLst>
              <p:ext uri="{D42A27DB-BD31-4B8C-83A1-F6EECF244321}">
                <p14:modId xmlns:p14="http://schemas.microsoft.com/office/powerpoint/2010/main" val="1941303993"/>
              </p:ext>
            </p:extLst>
          </p:nvPr>
        </p:nvGraphicFramePr>
        <p:xfrm>
          <a:off x="1011869" y="0"/>
          <a:ext cx="10567850" cy="4609978"/>
        </p:xfrm>
        <a:graphic>
          <a:graphicData uri="http://schemas.openxmlformats.org/drawingml/2006/table">
            <a:tbl>
              <a:tblPr firstRow="1" bandRow="1">
                <a:tableStyleId>{5C22544A-7EE6-4342-B048-85BDC9FD1C3A}</a:tableStyleId>
              </a:tblPr>
              <a:tblGrid>
                <a:gridCol w="1371600">
                  <a:extLst>
                    <a:ext uri="{9D8B030D-6E8A-4147-A177-3AD203B41FA5}">
                      <a16:colId xmlns:a16="http://schemas.microsoft.com/office/drawing/2014/main" val="2227161437"/>
                    </a:ext>
                  </a:extLst>
                </a:gridCol>
                <a:gridCol w="4762919">
                  <a:extLst>
                    <a:ext uri="{9D8B030D-6E8A-4147-A177-3AD203B41FA5}">
                      <a16:colId xmlns:a16="http://schemas.microsoft.com/office/drawing/2014/main" val="778124016"/>
                    </a:ext>
                  </a:extLst>
                </a:gridCol>
                <a:gridCol w="2466955">
                  <a:extLst>
                    <a:ext uri="{9D8B030D-6E8A-4147-A177-3AD203B41FA5}">
                      <a16:colId xmlns:a16="http://schemas.microsoft.com/office/drawing/2014/main" val="3789527658"/>
                    </a:ext>
                  </a:extLst>
                </a:gridCol>
                <a:gridCol w="1966376">
                  <a:extLst>
                    <a:ext uri="{9D8B030D-6E8A-4147-A177-3AD203B41FA5}">
                      <a16:colId xmlns:a16="http://schemas.microsoft.com/office/drawing/2014/main" val="1837151694"/>
                    </a:ext>
                  </a:extLst>
                </a:gridCol>
              </a:tblGrid>
              <a:tr h="911864">
                <a:tc>
                  <a:txBody>
                    <a:bodyPr/>
                    <a:lstStyle/>
                    <a:p>
                      <a:endParaRPr lang="en-US" dirty="0"/>
                    </a:p>
                  </a:txBody>
                  <a:tcPr/>
                </a:tc>
                <a:tc>
                  <a:txBody>
                    <a:bodyPr/>
                    <a:lstStyle/>
                    <a:p>
                      <a:r>
                        <a:rPr lang="es-EC" dirty="0" smtClean="0"/>
                        <a:t>Estructura del Gasto por programa 2020</a:t>
                      </a:r>
                      <a:endParaRPr lang="en-US" dirty="0"/>
                    </a:p>
                  </a:txBody>
                  <a:tcPr anchor="ctr"/>
                </a:tc>
                <a:tc>
                  <a:txBody>
                    <a:bodyPr/>
                    <a:lstStyle/>
                    <a:p>
                      <a:endParaRPr lang="en-US" dirty="0"/>
                    </a:p>
                  </a:txBody>
                  <a:tcPr/>
                </a:tc>
                <a:tc>
                  <a:txBody>
                    <a:bodyPr/>
                    <a:lstStyle/>
                    <a:p>
                      <a:endParaRPr lang="en-US"/>
                    </a:p>
                  </a:txBody>
                  <a:tcPr/>
                </a:tc>
                <a:extLst>
                  <a:ext uri="{0D108BD9-81ED-4DB2-BD59-A6C34878D82A}">
                    <a16:rowId xmlns:a16="http://schemas.microsoft.com/office/drawing/2014/main" val="383789351"/>
                  </a:ext>
                </a:extLst>
              </a:tr>
              <a:tr h="528302">
                <a:tc>
                  <a:txBody>
                    <a:bodyPr/>
                    <a:lstStyle/>
                    <a:p>
                      <a:pPr algn="ctr"/>
                      <a:r>
                        <a:rPr lang="es-EC" b="1" dirty="0" smtClean="0"/>
                        <a:t>FUENTE </a:t>
                      </a:r>
                      <a:endParaRPr lang="en-US" b="1" dirty="0"/>
                    </a:p>
                  </a:txBody>
                  <a:tcPr anchor="ctr"/>
                </a:tc>
                <a:tc>
                  <a:txBody>
                    <a:bodyPr/>
                    <a:lstStyle/>
                    <a:p>
                      <a:pPr algn="ctr"/>
                      <a:r>
                        <a:rPr lang="es-EC" b="1" dirty="0" smtClean="0"/>
                        <a:t>Concepto</a:t>
                      </a:r>
                      <a:endParaRPr lang="en-US" b="1" dirty="0"/>
                    </a:p>
                  </a:txBody>
                  <a:tcPr anchor="ctr"/>
                </a:tc>
                <a:tc>
                  <a:txBody>
                    <a:bodyPr/>
                    <a:lstStyle/>
                    <a:p>
                      <a:pPr algn="ctr"/>
                      <a:r>
                        <a:rPr lang="es-EC" b="1" dirty="0" smtClean="0"/>
                        <a:t>Valor </a:t>
                      </a:r>
                      <a:endParaRPr lang="en-US" b="1" dirty="0"/>
                    </a:p>
                  </a:txBody>
                  <a:tcPr anchor="ctr"/>
                </a:tc>
                <a:tc>
                  <a:txBody>
                    <a:bodyPr/>
                    <a:lstStyle/>
                    <a:p>
                      <a:pPr algn="ctr"/>
                      <a:r>
                        <a:rPr lang="es-EC" b="1" dirty="0" smtClean="0"/>
                        <a:t>%</a:t>
                      </a:r>
                      <a:endParaRPr lang="en-US" b="1" dirty="0"/>
                    </a:p>
                  </a:txBody>
                  <a:tcPr anchor="ctr"/>
                </a:tc>
                <a:extLst>
                  <a:ext uri="{0D108BD9-81ED-4DB2-BD59-A6C34878D82A}">
                    <a16:rowId xmlns:a16="http://schemas.microsoft.com/office/drawing/2014/main" val="3436544224"/>
                  </a:ext>
                </a:extLst>
              </a:tr>
              <a:tr h="528302">
                <a:tc>
                  <a:txBody>
                    <a:bodyPr/>
                    <a:lstStyle/>
                    <a:p>
                      <a:r>
                        <a:rPr lang="es-EC" sz="1600" dirty="0" smtClean="0">
                          <a:latin typeface="Arial" panose="020B0604020202020204" pitchFamily="34" charset="0"/>
                          <a:cs typeface="Arial" panose="020B0604020202020204" pitchFamily="34" charset="0"/>
                        </a:rPr>
                        <a:t>111</a:t>
                      </a:r>
                      <a:endParaRPr lang="en-US" sz="1600" dirty="0">
                        <a:latin typeface="Arial" panose="020B0604020202020204" pitchFamily="34" charset="0"/>
                        <a:cs typeface="Arial" panose="020B0604020202020204" pitchFamily="34" charset="0"/>
                      </a:endParaRPr>
                    </a:p>
                  </a:txBody>
                  <a:tcPr/>
                </a:tc>
                <a:tc>
                  <a:txBody>
                    <a:bodyPr/>
                    <a:lstStyle/>
                    <a:p>
                      <a:r>
                        <a:rPr lang="es-EC" dirty="0" smtClean="0"/>
                        <a:t>Administración General</a:t>
                      </a:r>
                      <a:endParaRPr lang="en-US" dirty="0"/>
                    </a:p>
                  </a:txBody>
                  <a:tcPr/>
                </a:tc>
                <a:tc>
                  <a:txBody>
                    <a:bodyPr/>
                    <a:lstStyle/>
                    <a:p>
                      <a:pPr algn="ctr"/>
                      <a:r>
                        <a:rPr lang="es-EC" dirty="0" smtClean="0"/>
                        <a:t>904,068.50</a:t>
                      </a:r>
                      <a:endParaRPr lang="en-US" dirty="0"/>
                    </a:p>
                  </a:txBody>
                  <a:tcPr/>
                </a:tc>
                <a:tc>
                  <a:txBody>
                    <a:bodyPr/>
                    <a:lstStyle/>
                    <a:p>
                      <a:pPr algn="ctr"/>
                      <a:r>
                        <a:rPr lang="es-EC" dirty="0" smtClean="0"/>
                        <a:t>8.28</a:t>
                      </a:r>
                      <a:endParaRPr lang="en-US" dirty="0"/>
                    </a:p>
                  </a:txBody>
                  <a:tcPr/>
                </a:tc>
                <a:extLst>
                  <a:ext uri="{0D108BD9-81ED-4DB2-BD59-A6C34878D82A}">
                    <a16:rowId xmlns:a16="http://schemas.microsoft.com/office/drawing/2014/main" val="415876236"/>
                  </a:ext>
                </a:extLst>
              </a:tr>
              <a:tr h="528302">
                <a:tc>
                  <a:txBody>
                    <a:bodyPr/>
                    <a:lstStyle/>
                    <a:p>
                      <a:r>
                        <a:rPr lang="es-EC" sz="1600" dirty="0" smtClean="0">
                          <a:latin typeface="Arial" panose="020B0604020202020204" pitchFamily="34" charset="0"/>
                          <a:cs typeface="Arial" panose="020B0604020202020204" pitchFamily="34" charset="0"/>
                        </a:rPr>
                        <a:t>121</a:t>
                      </a:r>
                      <a:endParaRPr lang="en-US" sz="1600" dirty="0">
                        <a:latin typeface="Arial" panose="020B0604020202020204" pitchFamily="34" charset="0"/>
                        <a:cs typeface="Arial" panose="020B0604020202020204" pitchFamily="34" charset="0"/>
                      </a:endParaRPr>
                    </a:p>
                  </a:txBody>
                  <a:tcPr/>
                </a:tc>
                <a:tc>
                  <a:txBody>
                    <a:bodyPr/>
                    <a:lstStyle/>
                    <a:p>
                      <a:r>
                        <a:rPr lang="es-EC" dirty="0" smtClean="0"/>
                        <a:t>Dirección Financiera </a:t>
                      </a:r>
                      <a:endParaRPr lang="en-US" dirty="0"/>
                    </a:p>
                  </a:txBody>
                  <a:tcPr/>
                </a:tc>
                <a:tc>
                  <a:txBody>
                    <a:bodyPr/>
                    <a:lstStyle/>
                    <a:p>
                      <a:pPr algn="ctr"/>
                      <a:r>
                        <a:rPr lang="es-EC" dirty="0" smtClean="0"/>
                        <a:t>443,965.68</a:t>
                      </a:r>
                      <a:endParaRPr lang="en-US" dirty="0"/>
                    </a:p>
                  </a:txBody>
                  <a:tcPr/>
                </a:tc>
                <a:tc>
                  <a:txBody>
                    <a:bodyPr/>
                    <a:lstStyle/>
                    <a:p>
                      <a:pPr algn="ctr"/>
                      <a:r>
                        <a:rPr lang="es-EC" dirty="0" smtClean="0"/>
                        <a:t>4.07</a:t>
                      </a:r>
                      <a:endParaRPr lang="en-US" dirty="0"/>
                    </a:p>
                  </a:txBody>
                  <a:tcPr/>
                </a:tc>
                <a:extLst>
                  <a:ext uri="{0D108BD9-81ED-4DB2-BD59-A6C34878D82A}">
                    <a16:rowId xmlns:a16="http://schemas.microsoft.com/office/drawing/2014/main" val="143168757"/>
                  </a:ext>
                </a:extLst>
              </a:tr>
              <a:tr h="528302">
                <a:tc>
                  <a:txBody>
                    <a:bodyPr/>
                    <a:lstStyle/>
                    <a:p>
                      <a:r>
                        <a:rPr lang="es-EC" sz="1600" dirty="0" smtClean="0">
                          <a:latin typeface="Arial" panose="020B0604020202020204" pitchFamily="34" charset="0"/>
                          <a:cs typeface="Arial" panose="020B0604020202020204" pitchFamily="34" charset="0"/>
                        </a:rPr>
                        <a:t>131</a:t>
                      </a:r>
                      <a:endParaRPr lang="en-US" sz="1600" dirty="0">
                        <a:latin typeface="Arial" panose="020B0604020202020204" pitchFamily="34" charset="0"/>
                        <a:cs typeface="Arial" panose="020B0604020202020204" pitchFamily="34" charset="0"/>
                      </a:endParaRPr>
                    </a:p>
                  </a:txBody>
                  <a:tcPr/>
                </a:tc>
                <a:tc>
                  <a:txBody>
                    <a:bodyPr/>
                    <a:lstStyle/>
                    <a:p>
                      <a:r>
                        <a:rPr lang="es-EC" dirty="0" smtClean="0"/>
                        <a:t>Dirección Administrativa </a:t>
                      </a:r>
                      <a:endParaRPr lang="en-US" dirty="0"/>
                    </a:p>
                  </a:txBody>
                  <a:tcPr/>
                </a:tc>
                <a:tc>
                  <a:txBody>
                    <a:bodyPr/>
                    <a:lstStyle/>
                    <a:p>
                      <a:pPr algn="ctr"/>
                      <a:r>
                        <a:rPr lang="es-EC" dirty="0" smtClean="0"/>
                        <a:t>387,439.29</a:t>
                      </a:r>
                      <a:endParaRPr lang="en-US" dirty="0"/>
                    </a:p>
                  </a:txBody>
                  <a:tcPr/>
                </a:tc>
                <a:tc>
                  <a:txBody>
                    <a:bodyPr/>
                    <a:lstStyle/>
                    <a:p>
                      <a:pPr algn="ctr"/>
                      <a:r>
                        <a:rPr lang="es-EC" dirty="0" smtClean="0"/>
                        <a:t>3.55</a:t>
                      </a:r>
                      <a:endParaRPr lang="en-US" dirty="0"/>
                    </a:p>
                  </a:txBody>
                  <a:tcPr/>
                </a:tc>
                <a:extLst>
                  <a:ext uri="{0D108BD9-81ED-4DB2-BD59-A6C34878D82A}">
                    <a16:rowId xmlns:a16="http://schemas.microsoft.com/office/drawing/2014/main" val="1011067296"/>
                  </a:ext>
                </a:extLst>
              </a:tr>
              <a:tr h="528302">
                <a:tc>
                  <a:txBody>
                    <a:bodyPr/>
                    <a:lstStyle/>
                    <a:p>
                      <a:r>
                        <a:rPr lang="es-EC" sz="1600" dirty="0" smtClean="0">
                          <a:latin typeface="Arial" panose="020B0604020202020204" pitchFamily="34" charset="0"/>
                          <a:cs typeface="Arial" panose="020B0604020202020204" pitchFamily="34" charset="0"/>
                        </a:rPr>
                        <a:t>211</a:t>
                      </a:r>
                      <a:endParaRPr lang="en-US" sz="1600" dirty="0">
                        <a:latin typeface="Arial" panose="020B0604020202020204" pitchFamily="34" charset="0"/>
                        <a:cs typeface="Arial" panose="020B0604020202020204" pitchFamily="34" charset="0"/>
                      </a:endParaRPr>
                    </a:p>
                  </a:txBody>
                  <a:tcPr/>
                </a:tc>
                <a:tc>
                  <a:txBody>
                    <a:bodyPr/>
                    <a:lstStyle/>
                    <a:p>
                      <a:r>
                        <a:rPr lang="es-EC" dirty="0" smtClean="0"/>
                        <a:t>Gestión Social </a:t>
                      </a:r>
                      <a:endParaRPr lang="en-US" dirty="0"/>
                    </a:p>
                  </a:txBody>
                  <a:tcPr/>
                </a:tc>
                <a:tc>
                  <a:txBody>
                    <a:bodyPr/>
                    <a:lstStyle/>
                    <a:p>
                      <a:pPr algn="ctr"/>
                      <a:r>
                        <a:rPr lang="es-EC" dirty="0" smtClean="0"/>
                        <a:t>191,914.12</a:t>
                      </a:r>
                      <a:endParaRPr lang="en-US" dirty="0"/>
                    </a:p>
                  </a:txBody>
                  <a:tcPr/>
                </a:tc>
                <a:tc>
                  <a:txBody>
                    <a:bodyPr/>
                    <a:lstStyle/>
                    <a:p>
                      <a:pPr algn="ctr"/>
                      <a:r>
                        <a:rPr lang="es-EC" dirty="0" smtClean="0"/>
                        <a:t>1.76</a:t>
                      </a:r>
                      <a:endParaRPr lang="en-US" dirty="0"/>
                    </a:p>
                  </a:txBody>
                  <a:tcPr/>
                </a:tc>
                <a:extLst>
                  <a:ext uri="{0D108BD9-81ED-4DB2-BD59-A6C34878D82A}">
                    <a16:rowId xmlns:a16="http://schemas.microsoft.com/office/drawing/2014/main" val="970363856"/>
                  </a:ext>
                </a:extLst>
              </a:tr>
              <a:tr h="528302">
                <a:tc>
                  <a:txBody>
                    <a:bodyPr/>
                    <a:lstStyle/>
                    <a:p>
                      <a:r>
                        <a:rPr lang="es-EC" sz="1600" dirty="0" smtClean="0">
                          <a:latin typeface="Arial" panose="020B0604020202020204" pitchFamily="34" charset="0"/>
                          <a:cs typeface="Arial" panose="020B0604020202020204" pitchFamily="34" charset="0"/>
                        </a:rPr>
                        <a:t>311-331</a:t>
                      </a:r>
                      <a:endParaRPr lang="en-US" sz="1600" dirty="0">
                        <a:latin typeface="Arial" panose="020B0604020202020204" pitchFamily="34" charset="0"/>
                        <a:cs typeface="Arial" panose="020B0604020202020204" pitchFamily="34" charset="0"/>
                      </a:endParaRPr>
                    </a:p>
                  </a:txBody>
                  <a:tcPr/>
                </a:tc>
                <a:tc>
                  <a:txBody>
                    <a:bodyPr/>
                    <a:lstStyle/>
                    <a:p>
                      <a:r>
                        <a:rPr lang="es-EC" dirty="0" smtClean="0"/>
                        <a:t>Planificación y Proyectos</a:t>
                      </a:r>
                      <a:endParaRPr lang="en-US" dirty="0"/>
                    </a:p>
                  </a:txBody>
                  <a:tcPr/>
                </a:tc>
                <a:tc>
                  <a:txBody>
                    <a:bodyPr/>
                    <a:lstStyle/>
                    <a:p>
                      <a:pPr algn="ctr"/>
                      <a:r>
                        <a:rPr lang="es-EC" dirty="0" smtClean="0"/>
                        <a:t>238,674.47</a:t>
                      </a:r>
                      <a:endParaRPr lang="en-US" dirty="0"/>
                    </a:p>
                  </a:txBody>
                  <a:tcPr/>
                </a:tc>
                <a:tc>
                  <a:txBody>
                    <a:bodyPr/>
                    <a:lstStyle/>
                    <a:p>
                      <a:pPr algn="ctr"/>
                      <a:r>
                        <a:rPr lang="es-EC" dirty="0" smtClean="0"/>
                        <a:t>2.19</a:t>
                      </a:r>
                      <a:endParaRPr lang="en-US" dirty="0"/>
                    </a:p>
                  </a:txBody>
                  <a:tcPr/>
                </a:tc>
                <a:extLst>
                  <a:ext uri="{0D108BD9-81ED-4DB2-BD59-A6C34878D82A}">
                    <a16:rowId xmlns:a16="http://schemas.microsoft.com/office/drawing/2014/main" val="4137517442"/>
                  </a:ext>
                </a:extLst>
              </a:tr>
              <a:tr h="528302">
                <a:tc>
                  <a:txBody>
                    <a:bodyPr/>
                    <a:lstStyle/>
                    <a:p>
                      <a:r>
                        <a:rPr lang="es-EC" sz="1600" dirty="0" smtClean="0">
                          <a:latin typeface="Arial" panose="020B0604020202020204" pitchFamily="34" charset="0"/>
                          <a:cs typeface="Arial" panose="020B0604020202020204" pitchFamily="34" charset="0"/>
                        </a:rPr>
                        <a:t>321-341-361</a:t>
                      </a:r>
                      <a:endParaRPr lang="en-US" sz="1600" dirty="0">
                        <a:latin typeface="Arial" panose="020B0604020202020204" pitchFamily="34" charset="0"/>
                        <a:cs typeface="Arial" panose="020B0604020202020204" pitchFamily="34" charset="0"/>
                      </a:endParaRPr>
                    </a:p>
                  </a:txBody>
                  <a:tcPr/>
                </a:tc>
                <a:tc>
                  <a:txBody>
                    <a:bodyPr/>
                    <a:lstStyle/>
                    <a:p>
                      <a:r>
                        <a:rPr lang="es-EC" dirty="0" smtClean="0"/>
                        <a:t>Infraestructura y Servicios OOPP</a:t>
                      </a:r>
                      <a:endParaRPr lang="en-US" dirty="0"/>
                    </a:p>
                  </a:txBody>
                  <a:tcPr/>
                </a:tc>
                <a:tc>
                  <a:txBody>
                    <a:bodyPr/>
                    <a:lstStyle/>
                    <a:p>
                      <a:pPr algn="ctr"/>
                      <a:r>
                        <a:rPr lang="es-EC" dirty="0" smtClean="0"/>
                        <a:t>3´674.420.27</a:t>
                      </a:r>
                      <a:endParaRPr lang="en-US" dirty="0"/>
                    </a:p>
                  </a:txBody>
                  <a:tcPr/>
                </a:tc>
                <a:tc>
                  <a:txBody>
                    <a:bodyPr/>
                    <a:lstStyle/>
                    <a:p>
                      <a:pPr algn="ctr"/>
                      <a:r>
                        <a:rPr lang="es-EC" dirty="0" smtClean="0"/>
                        <a:t>33.67</a:t>
                      </a:r>
                      <a:endParaRPr lang="en-US" dirty="0"/>
                    </a:p>
                  </a:txBody>
                  <a:tcPr/>
                </a:tc>
                <a:extLst>
                  <a:ext uri="{0D108BD9-81ED-4DB2-BD59-A6C34878D82A}">
                    <a16:rowId xmlns:a16="http://schemas.microsoft.com/office/drawing/2014/main" val="729672593"/>
                  </a:ext>
                </a:extLst>
              </a:tr>
            </a:tbl>
          </a:graphicData>
        </a:graphic>
      </p:graphicFrame>
      <p:graphicFrame>
        <p:nvGraphicFramePr>
          <p:cNvPr id="6" name="Tabla 5"/>
          <p:cNvGraphicFramePr>
            <a:graphicFrameLocks noGrp="1"/>
          </p:cNvGraphicFramePr>
          <p:nvPr>
            <p:extLst>
              <p:ext uri="{D42A27DB-BD31-4B8C-83A1-F6EECF244321}">
                <p14:modId xmlns:p14="http://schemas.microsoft.com/office/powerpoint/2010/main" val="2188155108"/>
              </p:ext>
            </p:extLst>
          </p:nvPr>
        </p:nvGraphicFramePr>
        <p:xfrm>
          <a:off x="1011869" y="4609978"/>
          <a:ext cx="10567850" cy="528302"/>
        </p:xfrm>
        <a:graphic>
          <a:graphicData uri="http://schemas.openxmlformats.org/drawingml/2006/table">
            <a:tbl>
              <a:tblPr firstRow="1" bandRow="1">
                <a:tableStyleId>{5C22544A-7EE6-4342-B048-85BDC9FD1C3A}</a:tableStyleId>
              </a:tblPr>
              <a:tblGrid>
                <a:gridCol w="1371600">
                  <a:extLst>
                    <a:ext uri="{9D8B030D-6E8A-4147-A177-3AD203B41FA5}">
                      <a16:colId xmlns:a16="http://schemas.microsoft.com/office/drawing/2014/main" val="869595468"/>
                    </a:ext>
                  </a:extLst>
                </a:gridCol>
                <a:gridCol w="4776986">
                  <a:extLst>
                    <a:ext uri="{9D8B030D-6E8A-4147-A177-3AD203B41FA5}">
                      <a16:colId xmlns:a16="http://schemas.microsoft.com/office/drawing/2014/main" val="2504699059"/>
                    </a:ext>
                  </a:extLst>
                </a:gridCol>
                <a:gridCol w="2452888">
                  <a:extLst>
                    <a:ext uri="{9D8B030D-6E8A-4147-A177-3AD203B41FA5}">
                      <a16:colId xmlns:a16="http://schemas.microsoft.com/office/drawing/2014/main" val="276211107"/>
                    </a:ext>
                  </a:extLst>
                </a:gridCol>
                <a:gridCol w="1966376">
                  <a:extLst>
                    <a:ext uri="{9D8B030D-6E8A-4147-A177-3AD203B41FA5}">
                      <a16:colId xmlns:a16="http://schemas.microsoft.com/office/drawing/2014/main" val="3243245715"/>
                    </a:ext>
                  </a:extLst>
                </a:gridCol>
              </a:tblGrid>
              <a:tr h="528302">
                <a:tc>
                  <a:txBody>
                    <a:bodyPr/>
                    <a:lstStyle/>
                    <a:p>
                      <a:r>
                        <a:rPr lang="es-EC" sz="1600" b="0" dirty="0" smtClean="0">
                          <a:solidFill>
                            <a:schemeClr val="tx1"/>
                          </a:solidFill>
                          <a:latin typeface="Arial" panose="020B0604020202020204" pitchFamily="34" charset="0"/>
                          <a:cs typeface="Arial" panose="020B0604020202020204" pitchFamily="34" charset="0"/>
                        </a:rPr>
                        <a:t>511</a:t>
                      </a:r>
                      <a:endParaRPr lang="en-US" sz="1600" b="0" dirty="0">
                        <a:solidFill>
                          <a:schemeClr val="tx1"/>
                        </a:solidFill>
                        <a:latin typeface="Arial" panose="020B0604020202020204" pitchFamily="34" charset="0"/>
                        <a:cs typeface="Arial" panose="020B0604020202020204" pitchFamily="34" charset="0"/>
                      </a:endParaRPr>
                    </a:p>
                  </a:txBody>
                  <a:tcPr>
                    <a:solidFill>
                      <a:schemeClr val="accent2">
                        <a:lumMod val="20000"/>
                        <a:lumOff val="80000"/>
                      </a:schemeClr>
                    </a:solidFill>
                  </a:tcPr>
                </a:tc>
                <a:tc>
                  <a:txBody>
                    <a:bodyPr/>
                    <a:lstStyle/>
                    <a:p>
                      <a:r>
                        <a:rPr lang="es-EC" b="0" dirty="0" smtClean="0">
                          <a:solidFill>
                            <a:schemeClr val="tx1"/>
                          </a:solidFill>
                        </a:rPr>
                        <a:t>Gestión de Servicios</a:t>
                      </a:r>
                      <a:r>
                        <a:rPr lang="es-EC" b="0" baseline="0" dirty="0" smtClean="0">
                          <a:solidFill>
                            <a:schemeClr val="tx1"/>
                          </a:solidFill>
                        </a:rPr>
                        <a:t> </a:t>
                      </a:r>
                      <a:endParaRPr lang="en-US" b="0" dirty="0">
                        <a:solidFill>
                          <a:schemeClr val="tx1"/>
                        </a:solidFill>
                      </a:endParaRPr>
                    </a:p>
                  </a:txBody>
                  <a:tcPr>
                    <a:solidFill>
                      <a:schemeClr val="accent2">
                        <a:lumMod val="20000"/>
                        <a:lumOff val="80000"/>
                      </a:schemeClr>
                    </a:solidFill>
                  </a:tcPr>
                </a:tc>
                <a:tc>
                  <a:txBody>
                    <a:bodyPr/>
                    <a:lstStyle/>
                    <a:p>
                      <a:pPr algn="ctr"/>
                      <a:r>
                        <a:rPr lang="es-EC" b="0" dirty="0" smtClean="0">
                          <a:solidFill>
                            <a:schemeClr val="tx1"/>
                          </a:solidFill>
                        </a:rPr>
                        <a:t>5´071.989.08</a:t>
                      </a:r>
                      <a:endParaRPr lang="en-US" b="0" dirty="0">
                        <a:solidFill>
                          <a:schemeClr val="tx1"/>
                        </a:solidFill>
                      </a:endParaRPr>
                    </a:p>
                  </a:txBody>
                  <a:tcPr>
                    <a:solidFill>
                      <a:schemeClr val="accent2">
                        <a:lumMod val="20000"/>
                        <a:lumOff val="80000"/>
                      </a:schemeClr>
                    </a:solidFill>
                  </a:tcPr>
                </a:tc>
                <a:tc>
                  <a:txBody>
                    <a:bodyPr/>
                    <a:lstStyle/>
                    <a:p>
                      <a:pPr algn="ctr"/>
                      <a:r>
                        <a:rPr lang="es-EC" b="0" dirty="0" smtClean="0">
                          <a:solidFill>
                            <a:schemeClr val="tx1"/>
                          </a:solidFill>
                        </a:rPr>
                        <a:t>46.48</a:t>
                      </a:r>
                      <a:endParaRPr lang="en-US" b="0" dirty="0">
                        <a:solidFill>
                          <a:schemeClr val="tx1"/>
                        </a:solidFill>
                      </a:endParaRPr>
                    </a:p>
                  </a:txBody>
                  <a:tcPr>
                    <a:solidFill>
                      <a:schemeClr val="accent2">
                        <a:lumMod val="20000"/>
                        <a:lumOff val="80000"/>
                      </a:schemeClr>
                    </a:solidFill>
                  </a:tcPr>
                </a:tc>
                <a:extLst>
                  <a:ext uri="{0D108BD9-81ED-4DB2-BD59-A6C34878D82A}">
                    <a16:rowId xmlns:a16="http://schemas.microsoft.com/office/drawing/2014/main" val="1338428477"/>
                  </a:ext>
                </a:extLst>
              </a:tr>
            </a:tbl>
          </a:graphicData>
        </a:graphic>
      </p:graphicFrame>
      <p:graphicFrame>
        <p:nvGraphicFramePr>
          <p:cNvPr id="7" name="Tabla 6"/>
          <p:cNvGraphicFramePr>
            <a:graphicFrameLocks noGrp="1"/>
          </p:cNvGraphicFramePr>
          <p:nvPr>
            <p:extLst>
              <p:ext uri="{D42A27DB-BD31-4B8C-83A1-F6EECF244321}">
                <p14:modId xmlns:p14="http://schemas.microsoft.com/office/powerpoint/2010/main" val="3048715083"/>
              </p:ext>
            </p:extLst>
          </p:nvPr>
        </p:nvGraphicFramePr>
        <p:xfrm>
          <a:off x="1011869" y="5151582"/>
          <a:ext cx="10567850" cy="528302"/>
        </p:xfrm>
        <a:graphic>
          <a:graphicData uri="http://schemas.openxmlformats.org/drawingml/2006/table">
            <a:tbl>
              <a:tblPr firstRow="1" bandRow="1">
                <a:tableStyleId>{5C22544A-7EE6-4342-B048-85BDC9FD1C3A}</a:tableStyleId>
              </a:tblPr>
              <a:tblGrid>
                <a:gridCol w="1371600">
                  <a:extLst>
                    <a:ext uri="{9D8B030D-6E8A-4147-A177-3AD203B41FA5}">
                      <a16:colId xmlns:a16="http://schemas.microsoft.com/office/drawing/2014/main" val="869595468"/>
                    </a:ext>
                  </a:extLst>
                </a:gridCol>
                <a:gridCol w="4776986">
                  <a:extLst>
                    <a:ext uri="{9D8B030D-6E8A-4147-A177-3AD203B41FA5}">
                      <a16:colId xmlns:a16="http://schemas.microsoft.com/office/drawing/2014/main" val="2504699059"/>
                    </a:ext>
                  </a:extLst>
                </a:gridCol>
                <a:gridCol w="2452888">
                  <a:extLst>
                    <a:ext uri="{9D8B030D-6E8A-4147-A177-3AD203B41FA5}">
                      <a16:colId xmlns:a16="http://schemas.microsoft.com/office/drawing/2014/main" val="276211107"/>
                    </a:ext>
                  </a:extLst>
                </a:gridCol>
                <a:gridCol w="1966376">
                  <a:extLst>
                    <a:ext uri="{9D8B030D-6E8A-4147-A177-3AD203B41FA5}">
                      <a16:colId xmlns:a16="http://schemas.microsoft.com/office/drawing/2014/main" val="3243245715"/>
                    </a:ext>
                  </a:extLst>
                </a:gridCol>
              </a:tblGrid>
              <a:tr h="528302">
                <a:tc>
                  <a:txBody>
                    <a:bodyPr/>
                    <a:lstStyle/>
                    <a:p>
                      <a:endParaRPr lang="en-US" dirty="0"/>
                    </a:p>
                  </a:txBody>
                  <a:tcPr/>
                </a:tc>
                <a:tc>
                  <a:txBody>
                    <a:bodyPr/>
                    <a:lstStyle/>
                    <a:p>
                      <a:pPr algn="r"/>
                      <a:r>
                        <a:rPr lang="es-EC" dirty="0" smtClean="0"/>
                        <a:t>TOTAL</a:t>
                      </a:r>
                      <a:endParaRPr lang="en-US" dirty="0"/>
                    </a:p>
                  </a:txBody>
                  <a:tcPr/>
                </a:tc>
                <a:tc>
                  <a:txBody>
                    <a:bodyPr/>
                    <a:lstStyle/>
                    <a:p>
                      <a:pPr algn="ctr"/>
                      <a:r>
                        <a:rPr lang="es-EC" dirty="0" smtClean="0">
                          <a:solidFill>
                            <a:schemeClr val="tx1"/>
                          </a:solidFill>
                          <a:latin typeface="Arial" panose="020B0604020202020204" pitchFamily="34" charset="0"/>
                          <a:cs typeface="Arial" panose="020B0604020202020204" pitchFamily="34" charset="0"/>
                        </a:rPr>
                        <a:t>10´912.471.41</a:t>
                      </a:r>
                      <a:endParaRPr lang="en-US" dirty="0">
                        <a:solidFill>
                          <a:schemeClr val="tx1"/>
                        </a:solidFill>
                        <a:latin typeface="Arial" panose="020B0604020202020204" pitchFamily="34" charset="0"/>
                        <a:cs typeface="Arial" panose="020B0604020202020204" pitchFamily="34" charset="0"/>
                      </a:endParaRPr>
                    </a:p>
                  </a:txBody>
                  <a:tcPr/>
                </a:tc>
                <a:tc>
                  <a:txBody>
                    <a:bodyPr/>
                    <a:lstStyle/>
                    <a:p>
                      <a:pPr algn="ctr"/>
                      <a:r>
                        <a:rPr lang="es-EC" dirty="0" smtClean="0">
                          <a:solidFill>
                            <a:schemeClr val="tx1"/>
                          </a:solidFill>
                          <a:latin typeface="Arial" panose="020B0604020202020204" pitchFamily="34" charset="0"/>
                          <a:cs typeface="Arial" panose="020B0604020202020204" pitchFamily="34" charset="0"/>
                        </a:rPr>
                        <a:t>100</a:t>
                      </a:r>
                      <a:endParaRPr lang="en-US" dirty="0">
                        <a:solidFill>
                          <a:schemeClr val="tx1"/>
                        </a:solidFill>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1338428477"/>
                  </a:ext>
                </a:extLst>
              </a:tr>
            </a:tbl>
          </a:graphicData>
        </a:graphic>
      </p:graphicFrame>
    </p:spTree>
    <p:extLst>
      <p:ext uri="{BB962C8B-B14F-4D97-AF65-F5344CB8AC3E}">
        <p14:creationId xmlns:p14="http://schemas.microsoft.com/office/powerpoint/2010/main" val="71407793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1451579" y="251067"/>
            <a:ext cx="9603275" cy="1049235"/>
          </a:xfrm>
        </p:spPr>
        <p:txBody>
          <a:bodyPr/>
          <a:lstStyle/>
          <a:p>
            <a:r>
              <a:rPr lang="es-EC" b="1" dirty="0"/>
              <a:t>Comisión de Medio Ambiente y Turismo</a:t>
            </a:r>
            <a:endParaRPr lang="en-US" dirty="0"/>
          </a:p>
        </p:txBody>
      </p:sp>
      <p:graphicFrame>
        <p:nvGraphicFramePr>
          <p:cNvPr id="4" name="Diagrama 3"/>
          <p:cNvGraphicFramePr/>
          <p:nvPr>
            <p:extLst>
              <p:ext uri="{D42A27DB-BD31-4B8C-83A1-F6EECF244321}">
                <p14:modId xmlns:p14="http://schemas.microsoft.com/office/powerpoint/2010/main" val="4067703037"/>
              </p:ext>
            </p:extLst>
          </p:nvPr>
        </p:nvGraphicFramePr>
        <p:xfrm>
          <a:off x="2032000" y="719666"/>
          <a:ext cx="8128000" cy="541866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005160252"/>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224358" y="0"/>
            <a:ext cx="11967642" cy="1049235"/>
          </a:xfrm>
        </p:spPr>
        <p:txBody>
          <a:bodyPr>
            <a:normAutofit/>
          </a:bodyPr>
          <a:lstStyle/>
          <a:p>
            <a:pPr algn="ctr"/>
            <a:r>
              <a:rPr lang="es-EC" sz="2900" b="1" dirty="0"/>
              <a:t>Comisión de asuntos sociales, sanidad e higiene</a:t>
            </a:r>
            <a:endParaRPr lang="en-US" sz="2900" dirty="0"/>
          </a:p>
        </p:txBody>
      </p:sp>
      <p:graphicFrame>
        <p:nvGraphicFramePr>
          <p:cNvPr id="6" name="Diagrama 5"/>
          <p:cNvGraphicFramePr/>
          <p:nvPr>
            <p:extLst>
              <p:ext uri="{D42A27DB-BD31-4B8C-83A1-F6EECF244321}">
                <p14:modId xmlns:p14="http://schemas.microsoft.com/office/powerpoint/2010/main" val="1332317791"/>
              </p:ext>
            </p:extLst>
          </p:nvPr>
        </p:nvGraphicFramePr>
        <p:xfrm>
          <a:off x="368736" y="611382"/>
          <a:ext cx="11506431" cy="541866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92582409"/>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1295169" y="118719"/>
            <a:ext cx="9603275" cy="1049235"/>
          </a:xfrm>
        </p:spPr>
        <p:txBody>
          <a:bodyPr/>
          <a:lstStyle/>
          <a:p>
            <a:r>
              <a:rPr lang="es-EC" b="1" dirty="0"/>
              <a:t>Comisión de Legislación y Redacción</a:t>
            </a:r>
            <a:endParaRPr lang="en-US" dirty="0"/>
          </a:p>
        </p:txBody>
      </p:sp>
      <p:sp>
        <p:nvSpPr>
          <p:cNvPr id="3" name="Marcador de contenido 2"/>
          <p:cNvSpPr>
            <a:spLocks noGrp="1"/>
          </p:cNvSpPr>
          <p:nvPr>
            <p:ph idx="1"/>
          </p:nvPr>
        </p:nvSpPr>
        <p:spPr>
          <a:xfrm>
            <a:off x="0" y="806113"/>
            <a:ext cx="7902752" cy="5173578"/>
          </a:xfrm>
        </p:spPr>
        <p:txBody>
          <a:bodyPr>
            <a:normAutofit/>
          </a:bodyPr>
          <a:lstStyle/>
          <a:p>
            <a:endParaRPr lang="es-EC" dirty="0"/>
          </a:p>
          <a:p>
            <a:endParaRPr lang="en-US" dirty="0"/>
          </a:p>
          <a:p>
            <a:endParaRPr lang="en-US" dirty="0"/>
          </a:p>
        </p:txBody>
      </p:sp>
      <p:pic>
        <p:nvPicPr>
          <p:cNvPr id="4" name="Imagen 3"/>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rot="1325805">
            <a:off x="8420825" y="1236808"/>
            <a:ext cx="3627521" cy="2418347"/>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sp>
        <p:nvSpPr>
          <p:cNvPr id="7" name="Rectángulo 6"/>
          <p:cNvSpPr/>
          <p:nvPr/>
        </p:nvSpPr>
        <p:spPr>
          <a:xfrm>
            <a:off x="206581" y="901378"/>
            <a:ext cx="8036081" cy="5078313"/>
          </a:xfrm>
          <a:prstGeom prst="rect">
            <a:avLst/>
          </a:prstGeom>
        </p:spPr>
        <p:txBody>
          <a:bodyPr wrap="square">
            <a:spAutoFit/>
          </a:bodyPr>
          <a:lstStyle/>
          <a:p>
            <a:pPr algn="just"/>
            <a:r>
              <a:rPr lang="es-ES" dirty="0"/>
              <a:t>ORDENANZA QUE REGULA LA FORMACION DE LOS CATASTROS PREDIALES RURALES, LA DETERMINACIÓN, ADMINISTRACIÓN Y RECAUDACIÓN DEL IMPUESTO A LOS PREDIOS RURALES PARA EL BENIO 2020-2021 DEL CANTÓN FLAVIO ALFARO.  (Primer debate – 26 de noviembre del2019- segundo debate 17 de diciembre de 2019</a:t>
            </a:r>
            <a:r>
              <a:rPr lang="es-ES" dirty="0" smtClean="0"/>
              <a:t>)</a:t>
            </a:r>
          </a:p>
          <a:p>
            <a:pPr algn="just"/>
            <a:endParaRPr lang="es-ES" dirty="0"/>
          </a:p>
          <a:p>
            <a:pPr algn="just"/>
            <a:r>
              <a:rPr lang="es-ES" dirty="0"/>
              <a:t>ORDENANZA PARA LA ADMINISTRACIÓN, REGULACION Y CONTROL DE LA TARIFA DEL SERVICIO DE AGUA POTABLE, DE LA TASA DEL SERVICIO DE ALCANTARILLADO; Y, DEL SERVICIO DEL HIDROSUCCIONADOR EN EL CANTÓN FLAVIO ALFARO.. (Primer debate - 23 de agosto 2019)</a:t>
            </a:r>
          </a:p>
          <a:p>
            <a:pPr algn="just"/>
            <a:endParaRPr lang="es-ES" dirty="0" smtClean="0"/>
          </a:p>
          <a:p>
            <a:pPr algn="just"/>
            <a:endParaRPr lang="es-ES" dirty="0"/>
          </a:p>
          <a:p>
            <a:pPr algn="just"/>
            <a:r>
              <a:rPr lang="es-ES" dirty="0"/>
              <a:t>ORDENANZA PARA LA SOSTENIBILIDAD DEL MODELO DE GESTIÓN DEL SERVICIO DE AGUA POTABLE, QUE CONTIENE EL ORGANICO FUNCIONAL INSTITUCIONAL DE PROCESOS Y PROCEDIMIENTO DE LA UNIDAD ADMINISTRATIVA DE AGUA POTABLE DEL CANTÓN FLAVIO ALFARO ( Primer debate 10 de septiembre de 2019)</a:t>
            </a:r>
            <a:endParaRPr lang="en-US" dirty="0"/>
          </a:p>
          <a:p>
            <a:pPr algn="just"/>
            <a:endParaRPr lang="es-ES" dirty="0"/>
          </a:p>
        </p:txBody>
      </p:sp>
    </p:spTree>
    <p:extLst>
      <p:ext uri="{BB962C8B-B14F-4D97-AF65-F5344CB8AC3E}">
        <p14:creationId xmlns:p14="http://schemas.microsoft.com/office/powerpoint/2010/main" val="1082636162"/>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p:cNvSpPr>
            <a:spLocks noGrp="1"/>
          </p:cNvSpPr>
          <p:nvPr>
            <p:ph idx="1"/>
          </p:nvPr>
        </p:nvSpPr>
        <p:spPr>
          <a:xfrm>
            <a:off x="128102" y="671029"/>
            <a:ext cx="11626751" cy="5378115"/>
          </a:xfrm>
        </p:spPr>
        <p:txBody>
          <a:bodyPr>
            <a:normAutofit/>
          </a:bodyPr>
          <a:lstStyle/>
          <a:p>
            <a:pPr algn="just"/>
            <a:r>
              <a:rPr lang="es-ES" dirty="0"/>
              <a:t>ORDENANZA DE COBRO DE TASAS POR SERVICIOS TECNICOS Y ADMINISTRATIVOS Y ESPECIES VALORADAS DEL GOBIERNO AUTONOMO DESCENTRALIZADO MUNICIPAL DEL CANTON FLAVIO ALFARO ( Primer debate – 30 de julio de 2019- segundo debate 29 de octubre de 2019</a:t>
            </a:r>
            <a:r>
              <a:rPr lang="es-ES" dirty="0" smtClean="0"/>
              <a:t>)</a:t>
            </a:r>
          </a:p>
          <a:p>
            <a:pPr algn="just"/>
            <a:endParaRPr lang="es-ES" dirty="0"/>
          </a:p>
          <a:p>
            <a:pPr algn="just"/>
            <a:r>
              <a:rPr lang="es-ES" dirty="0"/>
              <a:t>ORDENANZA QUE REGULA LA TASA POR EL SERVICIO DE RECOLECCIÓN DE BASURA Y DESALOJO DE DESECHOS SOLIDOS EN EL CANTÓN FLAVIO ALFARO(Primer debate 17 de diciembre 2019</a:t>
            </a:r>
            <a:r>
              <a:rPr lang="es-ES" dirty="0" smtClean="0"/>
              <a:t>)</a:t>
            </a:r>
          </a:p>
          <a:p>
            <a:pPr algn="just"/>
            <a:endParaRPr lang="es-ES" dirty="0"/>
          </a:p>
          <a:p>
            <a:pPr algn="just"/>
            <a:r>
              <a:rPr lang="es-ES" dirty="0"/>
              <a:t>ORDENANZA ANIMALES DE COMPAÑÍA ( Primer debate- 20 de agosto de 2019)</a:t>
            </a:r>
            <a:endParaRPr lang="es-EC" dirty="0"/>
          </a:p>
          <a:p>
            <a:pPr marL="0" indent="0" algn="just" fontAlgn="auto">
              <a:buNone/>
            </a:pPr>
            <a:endParaRPr lang="en-US" dirty="0"/>
          </a:p>
        </p:txBody>
      </p:sp>
    </p:spTree>
    <p:extLst>
      <p:ext uri="{BB962C8B-B14F-4D97-AF65-F5344CB8AC3E}">
        <p14:creationId xmlns:p14="http://schemas.microsoft.com/office/powerpoint/2010/main" val="734975076"/>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1451579" y="347319"/>
            <a:ext cx="9603275" cy="1049235"/>
          </a:xfrm>
        </p:spPr>
        <p:txBody>
          <a:bodyPr/>
          <a:lstStyle/>
          <a:p>
            <a:r>
              <a:rPr lang="es-EC" b="1" dirty="0"/>
              <a:t>Comisión de Deportes</a:t>
            </a:r>
            <a:endParaRPr lang="en-US" dirty="0"/>
          </a:p>
        </p:txBody>
      </p:sp>
      <p:graphicFrame>
        <p:nvGraphicFramePr>
          <p:cNvPr id="8" name="Marcador de contenido 7"/>
          <p:cNvGraphicFramePr>
            <a:graphicFrameLocks noGrp="1"/>
          </p:cNvGraphicFramePr>
          <p:nvPr>
            <p:ph idx="1"/>
            <p:extLst>
              <p:ext uri="{D42A27DB-BD31-4B8C-83A1-F6EECF244321}">
                <p14:modId xmlns:p14="http://schemas.microsoft.com/office/powerpoint/2010/main" val="1030466264"/>
              </p:ext>
            </p:extLst>
          </p:nvPr>
        </p:nvGraphicFramePr>
        <p:xfrm>
          <a:off x="312821" y="871936"/>
          <a:ext cx="11187697" cy="534544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753066801"/>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1126722" y="2284403"/>
            <a:ext cx="10279210" cy="2636513"/>
          </a:xfrm>
        </p:spPr>
        <p:txBody>
          <a:bodyPr>
            <a:normAutofit/>
          </a:bodyPr>
          <a:lstStyle/>
          <a:p>
            <a:pPr algn="ctr"/>
            <a:r>
              <a:rPr lang="en-US" b="1" cap="none" dirty="0">
                <a:ln w="13462">
                  <a:solidFill>
                    <a:schemeClr val="bg1"/>
                  </a:solidFill>
                  <a:prstDash val="solid"/>
                </a:ln>
                <a:solidFill>
                  <a:schemeClr val="tx1">
                    <a:lumMod val="85000"/>
                    <a:lumOff val="15000"/>
                  </a:schemeClr>
                </a:solidFill>
                <a:effectLst>
                  <a:outerShdw dist="38100" dir="2700000" algn="bl" rotWithShape="0">
                    <a:schemeClr val="accent5"/>
                  </a:outerShdw>
                </a:effectLst>
              </a:rPr>
              <a:t>DELEGACIONES REALIZADAS A NIVEL LOCAL, PROVINCIAL, NACIONAL E INTERNACIONAL DURANTE EL AÑO </a:t>
            </a:r>
            <a:r>
              <a:rPr lang="en-US" b="1" cap="none" dirty="0" smtClean="0">
                <a:ln w="13462">
                  <a:solidFill>
                    <a:schemeClr val="bg1"/>
                  </a:solidFill>
                  <a:prstDash val="solid"/>
                </a:ln>
                <a:solidFill>
                  <a:schemeClr val="tx1">
                    <a:lumMod val="85000"/>
                    <a:lumOff val="15000"/>
                  </a:schemeClr>
                </a:solidFill>
                <a:effectLst>
                  <a:outerShdw dist="38100" dir="2700000" algn="bl" rotWithShape="0">
                    <a:schemeClr val="accent5"/>
                  </a:outerShdw>
                </a:effectLst>
              </a:rPr>
              <a:t>2019</a:t>
            </a:r>
            <a:endParaRPr lang="en-US" b="1" cap="none" dirty="0">
              <a:ln w="13462">
                <a:solidFill>
                  <a:schemeClr val="bg1"/>
                </a:solidFill>
                <a:prstDash val="solid"/>
              </a:ln>
              <a:solidFill>
                <a:schemeClr val="tx1">
                  <a:lumMod val="85000"/>
                  <a:lumOff val="15000"/>
                </a:schemeClr>
              </a:solidFill>
              <a:effectLst>
                <a:outerShdw dist="38100" dir="2700000" algn="bl" rotWithShape="0">
                  <a:schemeClr val="accent5"/>
                </a:outerShdw>
              </a:effectLst>
            </a:endParaRPr>
          </a:p>
        </p:txBody>
      </p:sp>
    </p:spTree>
    <p:extLst>
      <p:ext uri="{BB962C8B-B14F-4D97-AF65-F5344CB8AC3E}">
        <p14:creationId xmlns:p14="http://schemas.microsoft.com/office/powerpoint/2010/main" val="502036141"/>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613318" y="203627"/>
            <a:ext cx="10778128" cy="1049235"/>
          </a:xfrm>
        </p:spPr>
        <p:txBody>
          <a:bodyPr>
            <a:normAutofit fontScale="90000"/>
          </a:bodyPr>
          <a:lstStyle/>
          <a:p>
            <a:pPr algn="ctr"/>
            <a:r>
              <a:rPr lang="es-ES" dirty="0"/>
              <a:t>Invitación por parte de la AME para capacitación efectuada el 26 de julio de </a:t>
            </a:r>
            <a:r>
              <a:rPr lang="es-ES" dirty="0" smtClean="0"/>
              <a:t>2019</a:t>
            </a:r>
            <a:br>
              <a:rPr lang="es-ES" dirty="0" smtClean="0"/>
            </a:br>
            <a:endParaRPr lang="en-US" dirty="0"/>
          </a:p>
        </p:txBody>
      </p:sp>
      <p:pic>
        <p:nvPicPr>
          <p:cNvPr id="4" name="Imagen 3"/>
          <p:cNvPicPr>
            <a:picLocks noChangeAspect="1"/>
          </p:cNvPicPr>
          <p:nvPr/>
        </p:nvPicPr>
        <p:blipFill rotWithShape="1">
          <a:blip r:embed="rId2" cstate="email">
            <a:extLst>
              <a:ext uri="{28A0092B-C50C-407E-A947-70E740481C1C}">
                <a14:useLocalDpi xmlns:a14="http://schemas.microsoft.com/office/drawing/2010/main"/>
              </a:ext>
            </a:extLst>
          </a:blip>
          <a:srcRect/>
          <a:stretch/>
        </p:blipFill>
        <p:spPr>
          <a:xfrm>
            <a:off x="117565" y="1252862"/>
            <a:ext cx="9366069" cy="4845775"/>
          </a:xfrm>
          <a:prstGeom prst="rect">
            <a:avLst/>
          </a:prstGeom>
          <a:ln>
            <a:noFill/>
          </a:ln>
          <a:effectLst>
            <a:outerShdw blurRad="292100" dist="139700" dir="2700000" algn="tl" rotWithShape="0">
              <a:srgbClr val="333333">
                <a:alpha val="65000"/>
              </a:srgbClr>
            </a:outerShdw>
          </a:effectLst>
        </p:spPr>
      </p:pic>
      <p:sp>
        <p:nvSpPr>
          <p:cNvPr id="3" name="CuadroTexto 2"/>
          <p:cNvSpPr txBox="1"/>
          <p:nvPr/>
        </p:nvSpPr>
        <p:spPr>
          <a:xfrm>
            <a:off x="9588137" y="2364377"/>
            <a:ext cx="2508068" cy="2031325"/>
          </a:xfrm>
          <a:prstGeom prst="rect">
            <a:avLst/>
          </a:prstGeom>
          <a:noFill/>
        </p:spPr>
        <p:txBody>
          <a:bodyPr wrap="square" rtlCol="0">
            <a:spAutoFit/>
          </a:bodyPr>
          <a:lstStyle/>
          <a:p>
            <a:r>
              <a:rPr lang="es-EC" dirty="0" smtClean="0"/>
              <a:t>TEMA:</a:t>
            </a:r>
          </a:p>
          <a:p>
            <a:pPr marL="285750" indent="-285750">
              <a:buFont typeface="Arial" panose="020B0604020202020204" pitchFamily="34" charset="0"/>
              <a:buChar char="•"/>
            </a:pPr>
            <a:r>
              <a:rPr lang="es-EC" dirty="0" smtClean="0"/>
              <a:t>  FUNCIONES DE LOS CONCEJALES</a:t>
            </a:r>
          </a:p>
          <a:p>
            <a:pPr marL="285750" indent="-285750">
              <a:buFont typeface="Arial" panose="020B0604020202020204" pitchFamily="34" charset="0"/>
              <a:buChar char="•"/>
            </a:pPr>
            <a:r>
              <a:rPr lang="es-EC" dirty="0" smtClean="0"/>
              <a:t>FUNCIONES DEL CONCEJO</a:t>
            </a:r>
          </a:p>
          <a:p>
            <a:pPr marL="285750" indent="-285750">
              <a:buFont typeface="Arial" panose="020B0604020202020204" pitchFamily="34" charset="0"/>
              <a:buChar char="•"/>
            </a:pPr>
            <a:r>
              <a:rPr lang="es-EC" dirty="0" smtClean="0"/>
              <a:t>PARIEDAD DE GÉNERO</a:t>
            </a:r>
            <a:endParaRPr lang="en-US" dirty="0"/>
          </a:p>
        </p:txBody>
      </p:sp>
    </p:spTree>
    <p:extLst>
      <p:ext uri="{BB962C8B-B14F-4D97-AF65-F5344CB8AC3E}">
        <p14:creationId xmlns:p14="http://schemas.microsoft.com/office/powerpoint/2010/main" val="3831372600"/>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1451578" y="177502"/>
            <a:ext cx="9603275" cy="1049235"/>
          </a:xfrm>
        </p:spPr>
        <p:txBody>
          <a:bodyPr/>
          <a:lstStyle/>
          <a:p>
            <a:pPr algn="ctr"/>
            <a:r>
              <a:rPr lang="es-EC" dirty="0" smtClean="0"/>
              <a:t>CAPACITACIÓN INTERNACIONAL</a:t>
            </a:r>
            <a:br>
              <a:rPr lang="es-EC" dirty="0" smtClean="0"/>
            </a:br>
            <a:r>
              <a:rPr lang="es-EC" dirty="0" smtClean="0"/>
              <a:t>MIAMI- ESTADO DE FLORIDA</a:t>
            </a:r>
            <a:endParaRPr lang="en-US" dirty="0"/>
          </a:p>
        </p:txBody>
      </p:sp>
      <p:pic>
        <p:nvPicPr>
          <p:cNvPr id="4" name="Imagen 3"/>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576712" y="1161424"/>
            <a:ext cx="9144000" cy="4899744"/>
          </a:xfrm>
          <a:prstGeom prst="rect">
            <a:avLst/>
          </a:prstGeom>
        </p:spPr>
      </p:pic>
    </p:spTree>
    <p:extLst>
      <p:ext uri="{BB962C8B-B14F-4D97-AF65-F5344CB8AC3E}">
        <p14:creationId xmlns:p14="http://schemas.microsoft.com/office/powerpoint/2010/main" val="22170529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664547" y="166845"/>
            <a:ext cx="11177337" cy="1049235"/>
          </a:xfrm>
        </p:spPr>
        <p:txBody>
          <a:bodyPr>
            <a:normAutofit fontScale="90000"/>
          </a:bodyPr>
          <a:lstStyle/>
          <a:p>
            <a:pPr algn="ctr"/>
            <a:r>
              <a:rPr lang="es-ES" dirty="0" smtClean="0"/>
              <a:t>recorrido </a:t>
            </a:r>
            <a:r>
              <a:rPr lang="es-ES" dirty="0"/>
              <a:t>por la parroquia San Francisco de Novillo de Flavio Alfaro </a:t>
            </a:r>
            <a:r>
              <a:rPr lang="es-ES" dirty="0" smtClean="0"/>
              <a:t>con el  </a:t>
            </a:r>
            <a:r>
              <a:rPr lang="es-ES" dirty="0"/>
              <a:t>Prefecto de Manabí, el 16 de agosto de 2019</a:t>
            </a:r>
            <a:endParaRPr lang="en-US" dirty="0"/>
          </a:p>
        </p:txBody>
      </p:sp>
      <p:pic>
        <p:nvPicPr>
          <p:cNvPr id="4" name="Imagen 3"/>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684503" y="1648326"/>
            <a:ext cx="9137423" cy="4030579"/>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6007286"/>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409074" y="142782"/>
            <a:ext cx="11622505" cy="1049235"/>
          </a:xfrm>
        </p:spPr>
        <p:txBody>
          <a:bodyPr>
            <a:normAutofit/>
          </a:bodyPr>
          <a:lstStyle/>
          <a:p>
            <a:pPr algn="ctr"/>
            <a:r>
              <a:rPr lang="es-ES" dirty="0"/>
              <a:t>Delegado </a:t>
            </a:r>
            <a:r>
              <a:rPr lang="es-ES" dirty="0" smtClean="0"/>
              <a:t>a sesiones </a:t>
            </a:r>
            <a:r>
              <a:rPr lang="es-EC" dirty="0" smtClean="0"/>
              <a:t>del </a:t>
            </a:r>
            <a:r>
              <a:rPr lang="es-EC" dirty="0"/>
              <a:t>Gobierno de Manabí, en la ciudad de </a:t>
            </a:r>
            <a:r>
              <a:rPr lang="es-EC" dirty="0" smtClean="0"/>
              <a:t>Portoviejo</a:t>
            </a:r>
            <a:endParaRPr lang="en-US" dirty="0"/>
          </a:p>
        </p:txBody>
      </p:sp>
      <p:pic>
        <p:nvPicPr>
          <p:cNvPr id="4" name="Imagen 3"/>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612230" y="1419726"/>
            <a:ext cx="9216191" cy="5065295"/>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4238663267"/>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357743" y="299193"/>
            <a:ext cx="11790946" cy="1049235"/>
          </a:xfrm>
        </p:spPr>
        <p:txBody>
          <a:bodyPr>
            <a:normAutofit fontScale="90000"/>
          </a:bodyPr>
          <a:lstStyle/>
          <a:p>
            <a:r>
              <a:rPr lang="es-EC" dirty="0"/>
              <a:t>Proceso de participación social del estudio del impacto ambiental para la estación de servicios </a:t>
            </a:r>
            <a:r>
              <a:rPr lang="es-EC" dirty="0" err="1"/>
              <a:t>Petro</a:t>
            </a:r>
            <a:r>
              <a:rPr lang="es-EC" dirty="0"/>
              <a:t> Flavio </a:t>
            </a:r>
            <a:r>
              <a:rPr lang="es-EC" dirty="0" smtClean="0"/>
              <a:t>2</a:t>
            </a:r>
            <a:endParaRPr lang="en-US" dirty="0"/>
          </a:p>
        </p:txBody>
      </p:sp>
      <p:pic>
        <p:nvPicPr>
          <p:cNvPr id="4" name="Picture 4"/>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1900430" y="1348428"/>
            <a:ext cx="8411045" cy="4588501"/>
          </a:xfrm>
          <a:prstGeom prst="rect">
            <a:avLst/>
          </a:prstGeom>
          <a:ln>
            <a:noFill/>
          </a:ln>
          <a:effectLst>
            <a:outerShdw blurRad="292100" dist="139700" dir="2700000" algn="tl" rotWithShape="0">
              <a:srgbClr val="333333">
                <a:alpha val="65000"/>
              </a:srgbClr>
            </a:outerShdw>
          </a:effectLst>
          <a:extLs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42363412"/>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p:cNvSpPr>
            <a:spLocks noGrp="1"/>
          </p:cNvSpPr>
          <p:nvPr>
            <p:ph idx="1"/>
          </p:nvPr>
        </p:nvSpPr>
        <p:spPr/>
        <p:txBody>
          <a:bodyPr/>
          <a:lstStyle/>
          <a:p>
            <a:r>
              <a:rPr lang="es-EC" dirty="0" smtClean="0"/>
              <a:t>Buscar foto con el corte de cinta </a:t>
            </a:r>
            <a:endParaRPr lang="en-US" dirty="0"/>
          </a:p>
        </p:txBody>
      </p:sp>
      <p:pic>
        <p:nvPicPr>
          <p:cNvPr id="4" name="Imagen 3"/>
          <p:cNvPicPr>
            <a:picLocks noChangeAspect="1"/>
          </p:cNvPicPr>
          <p:nvPr/>
        </p:nvPicPr>
        <p:blipFill rotWithShape="1">
          <a:blip r:embed="rId2" cstate="email">
            <a:extLst>
              <a:ext uri="{28A0092B-C50C-407E-A947-70E740481C1C}">
                <a14:useLocalDpi xmlns:a14="http://schemas.microsoft.com/office/drawing/2010/main"/>
              </a:ext>
            </a:extLst>
          </a:blip>
          <a:srcRect/>
          <a:stretch/>
        </p:blipFill>
        <p:spPr>
          <a:xfrm>
            <a:off x="1306285" y="1288244"/>
            <a:ext cx="9157063" cy="4905588"/>
          </a:xfrm>
          <a:prstGeom prst="rect">
            <a:avLst/>
          </a:prstGeom>
        </p:spPr>
      </p:pic>
      <p:sp>
        <p:nvSpPr>
          <p:cNvPr id="5" name="Título 1"/>
          <p:cNvSpPr txBox="1">
            <a:spLocks/>
          </p:cNvSpPr>
          <p:nvPr/>
        </p:nvSpPr>
        <p:spPr>
          <a:xfrm>
            <a:off x="326572" y="106344"/>
            <a:ext cx="11299372" cy="1049235"/>
          </a:xfrm>
          <a:prstGeom prst="rect">
            <a:avLst/>
          </a:prstGeom>
        </p:spPr>
        <p:txBody>
          <a:bodyPr vert="horz" lIns="91440" tIns="45720" rIns="91440" bIns="45720" rtlCol="0" anchor="t">
            <a:normAutofit fontScale="90000" lnSpcReduction="20000"/>
          </a:bodyPr>
          <a:lstStyle>
            <a:lvl1pPr algn="l" defTabSz="914400" rtl="0" eaLnBrk="1" latinLnBrk="0" hangingPunct="1">
              <a:lnSpc>
                <a:spcPct val="90000"/>
              </a:lnSpc>
              <a:spcBef>
                <a:spcPct val="0"/>
              </a:spcBef>
              <a:buNone/>
              <a:defRPr sz="3200" b="0" i="0" kern="1200" cap="all">
                <a:solidFill>
                  <a:schemeClr val="tx1"/>
                </a:solidFill>
                <a:effectLst/>
                <a:latin typeface="+mj-lt"/>
                <a:ea typeface="+mj-ea"/>
                <a:cs typeface="+mj-cs"/>
              </a:defRPr>
            </a:lvl1pPr>
          </a:lstStyle>
          <a:p>
            <a:pPr algn="ctr"/>
            <a:r>
              <a:rPr lang="es-ES" smtClean="0"/>
              <a:t>delegación del señor alcalde a la Comunidad Los Williams a la inauguración del servicio eléctrico en este sector  (21 de noviembre de 2019)</a:t>
            </a:r>
            <a:endParaRPr lang="en-US" dirty="0"/>
          </a:p>
        </p:txBody>
      </p:sp>
    </p:spTree>
    <p:extLst>
      <p:ext uri="{BB962C8B-B14F-4D97-AF65-F5344CB8AC3E}">
        <p14:creationId xmlns:p14="http://schemas.microsoft.com/office/powerpoint/2010/main" val="272288105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209006" y="0"/>
            <a:ext cx="11982994" cy="1049235"/>
          </a:xfrm>
        </p:spPr>
        <p:txBody>
          <a:bodyPr/>
          <a:lstStyle/>
          <a:p>
            <a:pPr algn="ctr"/>
            <a:r>
              <a:rPr lang="es-ES" dirty="0" smtClean="0"/>
              <a:t>Encargado de la alcaldía para </a:t>
            </a:r>
            <a:r>
              <a:rPr lang="es-ES" dirty="0"/>
              <a:t>atender al público los días martes </a:t>
            </a:r>
            <a:endParaRPr lang="en-US" dirty="0"/>
          </a:p>
        </p:txBody>
      </p:sp>
      <p:pic>
        <p:nvPicPr>
          <p:cNvPr id="4" name="Imagen 3"/>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780673" y="962527"/>
            <a:ext cx="8746958" cy="5125453"/>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2088905711"/>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1"/>
          <p:cNvSpPr>
            <a:spLocks noGrp="1"/>
          </p:cNvSpPr>
          <p:nvPr>
            <p:ph type="title"/>
          </p:nvPr>
        </p:nvSpPr>
        <p:spPr>
          <a:xfrm>
            <a:off x="1222979" y="2597224"/>
            <a:ext cx="9603275" cy="1049235"/>
          </a:xfrm>
        </p:spPr>
        <p:txBody>
          <a:bodyPr>
            <a:normAutofit/>
          </a:bodyPr>
          <a:lstStyle/>
          <a:p>
            <a:pPr algn="ctr"/>
            <a:r>
              <a:rPr lang="en-US" b="1" dirty="0">
                <a:ln w="13462">
                  <a:solidFill>
                    <a:schemeClr val="bg1"/>
                  </a:solidFill>
                  <a:prstDash val="solid"/>
                </a:ln>
                <a:effectLst>
                  <a:outerShdw dist="38100" dir="2700000" algn="bl" rotWithShape="0">
                    <a:schemeClr val="accent5"/>
                  </a:outerShdw>
                </a:effectLst>
              </a:rPr>
              <a:t>ACTIVIDADES DE GESTIÓN O AUTOGESTIÓN EN FORMA INDIVIDUAL</a:t>
            </a:r>
          </a:p>
        </p:txBody>
      </p:sp>
    </p:spTree>
    <p:extLst>
      <p:ext uri="{BB962C8B-B14F-4D97-AF65-F5344CB8AC3E}">
        <p14:creationId xmlns:p14="http://schemas.microsoft.com/office/powerpoint/2010/main" val="1881183163"/>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p:cNvSpPr>
            <a:spLocks noGrp="1"/>
          </p:cNvSpPr>
          <p:nvPr>
            <p:ph idx="1"/>
          </p:nvPr>
        </p:nvSpPr>
        <p:spPr>
          <a:xfrm>
            <a:off x="1321398" y="5637237"/>
            <a:ext cx="9603275" cy="534963"/>
          </a:xfrm>
        </p:spPr>
        <p:txBody>
          <a:bodyPr/>
          <a:lstStyle/>
          <a:p>
            <a:r>
              <a:rPr lang="es-EC" dirty="0"/>
              <a:t>Evento por el día del niño</a:t>
            </a:r>
            <a:endParaRPr lang="en-US" dirty="0"/>
          </a:p>
        </p:txBody>
      </p:sp>
      <p:pic>
        <p:nvPicPr>
          <p:cNvPr id="4" name="Imagen 3" descr="E:\09 de junio 2019\_DSC1105.JPG"/>
          <p:cNvPicPr/>
          <p:nvPr/>
        </p:nvPicPr>
        <p:blipFill>
          <a:blip r:embed="rId2" cstate="print">
            <a:extLst>
              <a:ext uri="{28A0092B-C50C-407E-A947-70E740481C1C}">
                <a14:useLocalDpi xmlns:a14="http://schemas.microsoft.com/office/drawing/2010/main"/>
              </a:ext>
            </a:extLst>
          </a:blip>
          <a:srcRect/>
          <a:stretch>
            <a:fillRect/>
          </a:stretch>
        </p:blipFill>
        <p:spPr bwMode="auto">
          <a:xfrm>
            <a:off x="1455821" y="276725"/>
            <a:ext cx="9468852" cy="5276291"/>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3368461035"/>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p:cNvSpPr>
            <a:spLocks noGrp="1"/>
          </p:cNvSpPr>
          <p:nvPr>
            <p:ph idx="1"/>
          </p:nvPr>
        </p:nvSpPr>
        <p:spPr>
          <a:xfrm>
            <a:off x="332642" y="5444733"/>
            <a:ext cx="9603275" cy="679342"/>
          </a:xfrm>
        </p:spPr>
        <p:txBody>
          <a:bodyPr/>
          <a:lstStyle/>
          <a:p>
            <a:r>
              <a:rPr lang="es-EC" dirty="0"/>
              <a:t>Final de la </a:t>
            </a:r>
            <a:r>
              <a:rPr lang="es-EC" dirty="0" smtClean="0"/>
              <a:t>copa de </a:t>
            </a:r>
            <a:r>
              <a:rPr lang="es-EC" dirty="0" err="1" smtClean="0"/>
              <a:t>Ecuavóley</a:t>
            </a:r>
            <a:r>
              <a:rPr lang="es-EC" dirty="0" smtClean="0"/>
              <a:t> </a:t>
            </a:r>
            <a:endParaRPr lang="en-US" dirty="0"/>
          </a:p>
        </p:txBody>
      </p:sp>
      <p:pic>
        <p:nvPicPr>
          <p:cNvPr id="4" name="Imagen 3" descr="E:\17- OCTUBRE- 2019 FINAL 2DA COPA VOLEIBOL JAMINTON INTRIAGO\DSC_0520.JPG"/>
          <p:cNvPicPr/>
          <p:nvPr/>
        </p:nvPicPr>
        <p:blipFill>
          <a:blip r:embed="rId2" cstate="print">
            <a:extLst>
              <a:ext uri="{28A0092B-C50C-407E-A947-70E740481C1C}">
                <a14:useLocalDpi xmlns:a14="http://schemas.microsoft.com/office/drawing/2010/main"/>
              </a:ext>
            </a:extLst>
          </a:blip>
          <a:srcRect/>
          <a:stretch>
            <a:fillRect/>
          </a:stretch>
        </p:blipFill>
        <p:spPr bwMode="auto">
          <a:xfrm>
            <a:off x="1800738" y="366791"/>
            <a:ext cx="8950960" cy="4766911"/>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3722772884"/>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Marcador de contenido 3"/>
          <p:cNvPicPr>
            <a:picLocks noGrp="1" noChangeAspect="1"/>
          </p:cNvPicPr>
          <p:nvPr>
            <p:ph idx="1"/>
          </p:nvPr>
        </p:nvPicPr>
        <p:blipFill>
          <a:blip r:embed="rId2" cstate="email">
            <a:extLst>
              <a:ext uri="{28A0092B-C50C-407E-A947-70E740481C1C}">
                <a14:useLocalDpi xmlns:a14="http://schemas.microsoft.com/office/drawing/2010/main"/>
              </a:ext>
            </a:extLst>
          </a:blip>
          <a:stretch>
            <a:fillRect/>
          </a:stretch>
        </p:blipFill>
        <p:spPr>
          <a:xfrm>
            <a:off x="1" y="0"/>
            <a:ext cx="5943599" cy="4223657"/>
          </a:xfrm>
        </p:spPr>
      </p:pic>
      <p:pic>
        <p:nvPicPr>
          <p:cNvPr id="5" name="Imagen 4"/>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5943600" y="2717074"/>
            <a:ext cx="6248400" cy="4140926"/>
          </a:xfrm>
          <a:prstGeom prst="rect">
            <a:avLst/>
          </a:prstGeom>
        </p:spPr>
      </p:pic>
    </p:spTree>
    <p:extLst>
      <p:ext uri="{BB962C8B-B14F-4D97-AF65-F5344CB8AC3E}">
        <p14:creationId xmlns:p14="http://schemas.microsoft.com/office/powerpoint/2010/main" val="224186562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p:cNvSpPr>
            <a:spLocks noGrp="1"/>
          </p:cNvSpPr>
          <p:nvPr>
            <p:ph idx="1"/>
          </p:nvPr>
        </p:nvSpPr>
        <p:spPr>
          <a:xfrm>
            <a:off x="428895" y="4134361"/>
            <a:ext cx="4552179" cy="1278135"/>
          </a:xfrm>
        </p:spPr>
        <p:txBody>
          <a:bodyPr>
            <a:normAutofit/>
          </a:bodyPr>
          <a:lstStyle/>
          <a:p>
            <a:r>
              <a:rPr lang="es-EC" dirty="0"/>
              <a:t>Eventos por los 79 años de Fundación de Flavio </a:t>
            </a:r>
            <a:r>
              <a:rPr lang="es-EC" dirty="0" smtClean="0"/>
              <a:t>Alfaro – Año 2019</a:t>
            </a:r>
            <a:endParaRPr lang="en-US" dirty="0"/>
          </a:p>
        </p:txBody>
      </p:sp>
      <p:pic>
        <p:nvPicPr>
          <p:cNvPr id="4" name="Imagen 3"/>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0" y="0"/>
            <a:ext cx="5654842" cy="3404937"/>
          </a:xfrm>
          <a:prstGeom prst="rect">
            <a:avLst/>
          </a:prstGeom>
          <a:ln>
            <a:noFill/>
          </a:ln>
          <a:effectLst>
            <a:outerShdw blurRad="292100" dist="139700" dir="2700000" algn="tl" rotWithShape="0">
              <a:srgbClr val="333333">
                <a:alpha val="65000"/>
              </a:srgbClr>
            </a:outerShdw>
          </a:effectLst>
        </p:spPr>
      </p:pic>
      <p:pic>
        <p:nvPicPr>
          <p:cNvPr id="5" name="Imagen 4" descr="E:\Verbenaa\IMG-20190914-WA0063.jpg"/>
          <p:cNvPicPr/>
          <p:nvPr/>
        </p:nvPicPr>
        <p:blipFill>
          <a:blip r:embed="rId3" cstate="email">
            <a:extLst>
              <a:ext uri="{28A0092B-C50C-407E-A947-70E740481C1C}">
                <a14:useLocalDpi xmlns:a14="http://schemas.microsoft.com/office/drawing/2010/main"/>
              </a:ext>
            </a:extLst>
          </a:blip>
          <a:srcRect/>
          <a:stretch>
            <a:fillRect/>
          </a:stretch>
        </p:blipFill>
        <p:spPr bwMode="auto">
          <a:xfrm>
            <a:off x="5654842" y="2400500"/>
            <a:ext cx="6537158" cy="3741420"/>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1458177506"/>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descr="E:\editar fundacion\IMG-20190915-WA0232.jpg"/>
          <p:cNvPicPr/>
          <p:nvPr/>
        </p:nvPicPr>
        <p:blipFill>
          <a:blip r:embed="rId2" cstate="email">
            <a:extLst>
              <a:ext uri="{28A0092B-C50C-407E-A947-70E740481C1C}">
                <a14:useLocalDpi xmlns:a14="http://schemas.microsoft.com/office/drawing/2010/main"/>
              </a:ext>
            </a:extLst>
          </a:blip>
          <a:srcRect/>
          <a:stretch>
            <a:fillRect/>
          </a:stretch>
        </p:blipFill>
        <p:spPr bwMode="auto">
          <a:xfrm>
            <a:off x="0" y="0"/>
            <a:ext cx="5943600" cy="3994484"/>
          </a:xfrm>
          <a:prstGeom prst="rect">
            <a:avLst/>
          </a:prstGeom>
          <a:noFill/>
          <a:ln>
            <a:noFill/>
          </a:ln>
        </p:spPr>
      </p:pic>
      <p:pic>
        <p:nvPicPr>
          <p:cNvPr id="5" name="Imagen 4"/>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5943600" y="1958473"/>
            <a:ext cx="6248400" cy="4165600"/>
          </a:xfrm>
          <a:prstGeom prst="rect">
            <a:avLst/>
          </a:prstGeom>
        </p:spPr>
      </p:pic>
    </p:spTree>
    <p:extLst>
      <p:ext uri="{BB962C8B-B14F-4D97-AF65-F5344CB8AC3E}">
        <p14:creationId xmlns:p14="http://schemas.microsoft.com/office/powerpoint/2010/main" val="3995922437"/>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 y="0"/>
            <a:ext cx="6232358" cy="3938337"/>
          </a:xfrm>
          <a:prstGeom prst="rect">
            <a:avLst/>
          </a:prstGeom>
          <a:ln>
            <a:noFill/>
          </a:ln>
          <a:effectLst>
            <a:outerShdw blurRad="292100" dist="139700" dir="2700000" algn="tl" rotWithShape="0">
              <a:srgbClr val="333333">
                <a:alpha val="65000"/>
              </a:srgbClr>
            </a:outerShdw>
          </a:effectLst>
        </p:spPr>
      </p:pic>
      <p:pic>
        <p:nvPicPr>
          <p:cNvPr id="5" name="Imagen 4" descr="E:\informes\noche del ayer\_DSC7541.JPG"/>
          <p:cNvPicPr/>
          <p:nvPr/>
        </p:nvPicPr>
        <p:blipFill>
          <a:blip r:embed="rId3" cstate="email">
            <a:extLst>
              <a:ext uri="{28A0092B-C50C-407E-A947-70E740481C1C}">
                <a14:useLocalDpi xmlns:a14="http://schemas.microsoft.com/office/drawing/2010/main"/>
              </a:ext>
            </a:extLst>
          </a:blip>
          <a:srcRect/>
          <a:stretch>
            <a:fillRect/>
          </a:stretch>
        </p:blipFill>
        <p:spPr bwMode="auto">
          <a:xfrm>
            <a:off x="6232359" y="2310063"/>
            <a:ext cx="5959642" cy="3832292"/>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3690191344"/>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p:cNvSpPr>
            <a:spLocks noGrp="1"/>
          </p:cNvSpPr>
          <p:nvPr>
            <p:ph idx="1"/>
          </p:nvPr>
        </p:nvSpPr>
        <p:spPr>
          <a:xfrm>
            <a:off x="1490050" y="5040321"/>
            <a:ext cx="9603275" cy="462773"/>
          </a:xfrm>
        </p:spPr>
        <p:txBody>
          <a:bodyPr/>
          <a:lstStyle/>
          <a:p>
            <a:r>
              <a:rPr lang="es-EC" dirty="0"/>
              <a:t>Agasajo trabajadores del GAD Municipal</a:t>
            </a:r>
            <a:endParaRPr lang="en-US" dirty="0"/>
          </a:p>
        </p:txBody>
      </p:sp>
      <p:pic>
        <p:nvPicPr>
          <p:cNvPr id="4" name="Picture 3"/>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1490050" y="261257"/>
            <a:ext cx="9600316" cy="4779064"/>
          </a:xfrm>
          <a:prstGeom prst="rect">
            <a:avLst/>
          </a:prstGeom>
          <a:ln>
            <a:noFill/>
          </a:ln>
          <a:effectLst>
            <a:outerShdw blurRad="292100" dist="139700" dir="2700000" algn="tl" rotWithShape="0">
              <a:srgbClr val="333333">
                <a:alpha val="65000"/>
              </a:srgbClr>
            </a:outerShdw>
          </a:effectLst>
          <a:extLst/>
        </p:spPr>
      </p:pic>
    </p:spTree>
    <p:extLst>
      <p:ext uri="{BB962C8B-B14F-4D97-AF65-F5344CB8AC3E}">
        <p14:creationId xmlns:p14="http://schemas.microsoft.com/office/powerpoint/2010/main" val="3942946229"/>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endParaRPr lang="en-US"/>
          </a:p>
        </p:txBody>
      </p:sp>
      <p:pic>
        <p:nvPicPr>
          <p:cNvPr id="1026" name="Picture 2" descr="Julio Valera Piedras auf Twitter: &quot;¡Muchas gracias! A todas y todos quienes  me han acompañado todos estos años. Gracias por su amistad y cariño, un  abrazo fuerte.… https://t.co/MSpIVR80y9&quot;"/>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538216" y="804519"/>
            <a:ext cx="11430000" cy="483870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98098263"/>
      </p:ext>
    </p:extLst>
  </p:cSld>
  <p:clrMapOvr>
    <a:masterClrMapping/>
  </p:clrMapOvr>
  <p:timing>
    <p:tnLst>
      <p:par>
        <p:cTn id="1" dur="indefinite" restart="never" nodeType="tmRoot"/>
      </p:par>
    </p:tnLst>
  </p:timing>
</p:sld>
</file>

<file path=ppt/theme/theme1.xml><?xml version="1.0" encoding="utf-8"?>
<a:theme xmlns:a="http://schemas.openxmlformats.org/drawingml/2006/main" name="Gallery">
  <a:themeElements>
    <a:clrScheme name="Gallery">
      <a:dk1>
        <a:sysClr val="windowText" lastClr="000000"/>
      </a:dk1>
      <a:lt1>
        <a:sysClr val="window" lastClr="FFFFFF"/>
      </a:lt1>
      <a:dk2>
        <a:srgbClr val="454545"/>
      </a:dk2>
      <a:lt2>
        <a:srgbClr val="DFDBD5"/>
      </a:lt2>
      <a:accent1>
        <a:srgbClr val="B71E42"/>
      </a:accent1>
      <a:accent2>
        <a:srgbClr val="DE478E"/>
      </a:accent2>
      <a:accent3>
        <a:srgbClr val="BC72F0"/>
      </a:accent3>
      <a:accent4>
        <a:srgbClr val="795FAF"/>
      </a:accent4>
      <a:accent5>
        <a:srgbClr val="586EA6"/>
      </a:accent5>
      <a:accent6>
        <a:srgbClr val="6892A0"/>
      </a:accent6>
      <a:hlink>
        <a:srgbClr val="FA2B5C"/>
      </a:hlink>
      <a:folHlink>
        <a:srgbClr val="BC658E"/>
      </a:folHlink>
    </a:clrScheme>
    <a:fontScheme name="Gallery">
      <a:majorFont>
        <a:latin typeface="Gill Sans MT" panose="020B0502020104020203"/>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Gill Sans MT" panose="020B0502020104020203"/>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Gallery">
      <a:fillStyleLst>
        <a:solidFill>
          <a:schemeClr val="phClr"/>
        </a:solidFill>
        <a:gradFill rotWithShape="1">
          <a:gsLst>
            <a:gs pos="0">
              <a:schemeClr val="phClr">
                <a:tint val="54000"/>
                <a:alpha val="100000"/>
                <a:satMod val="105000"/>
                <a:lumMod val="110000"/>
              </a:schemeClr>
            </a:gs>
            <a:gs pos="100000">
              <a:schemeClr val="phClr">
                <a:tint val="78000"/>
                <a:alpha val="92000"/>
                <a:satMod val="109000"/>
                <a:lumMod val="100000"/>
              </a:schemeClr>
            </a:gs>
          </a:gsLst>
          <a:lin ang="5400000" scaled="0"/>
        </a:gradFill>
        <a:gradFill rotWithShape="1">
          <a:gsLst>
            <a:gs pos="0">
              <a:schemeClr val="phClr">
                <a:tint val="98000"/>
                <a:satMod val="110000"/>
                <a:lumMod val="104000"/>
              </a:schemeClr>
            </a:gs>
            <a:gs pos="69000">
              <a:schemeClr val="phClr">
                <a:shade val="88000"/>
                <a:satMod val="130000"/>
                <a:lumMod val="92000"/>
              </a:schemeClr>
            </a:gs>
            <a:gs pos="100000">
              <a:schemeClr val="phClr">
                <a:shade val="78000"/>
                <a:satMod val="130000"/>
                <a:lumMod val="92000"/>
              </a:schemeClr>
            </a:gs>
          </a:gsLst>
          <a:lin ang="5400000" scaled="0"/>
        </a:gradFill>
      </a:fillStyleLst>
      <a:lnStyleLst>
        <a:ln w="9525" cap="flat" cmpd="sng" algn="ctr">
          <a:solidFill>
            <a:schemeClr val="ph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effectStyle>
        <a:effectStyle>
          <a:effectLst>
            <a:outerShdw blurRad="50800" dist="50800" dir="5400000" sx="96000" sy="96000" rotWithShape="0">
              <a:srgbClr val="000000">
                <a:alpha val="48000"/>
              </a:srgbClr>
            </a:outerShdw>
          </a:effectLst>
          <a:scene3d>
            <a:camera prst="orthographicFront">
              <a:rot lat="0" lon="0" rev="0"/>
            </a:camera>
            <a:lightRig rig="balanced" dir="t">
              <a:rot lat="0" lon="0" rev="1080000"/>
            </a:lightRig>
          </a:scene3d>
          <a:sp3d>
            <a:bevelT w="38100" h="12700" prst="softRound"/>
          </a:sp3d>
        </a:effectStyle>
      </a:effectStyleLst>
      <a:bgFillStyleLst>
        <a:solidFill>
          <a:schemeClr val="phClr"/>
        </a:solidFill>
        <a:solidFill>
          <a:schemeClr val="phClr"/>
        </a:solidFill>
        <a:gradFill rotWithShape="1">
          <a:gsLst>
            <a:gs pos="0">
              <a:schemeClr val="phClr">
                <a:tint val="94000"/>
                <a:satMod val="80000"/>
                <a:lumMod val="106000"/>
              </a:schemeClr>
            </a:gs>
            <a:gs pos="100000">
              <a:schemeClr val="phClr">
                <a:shade val="8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Gallery" id="{BBFCD31E-59A1-489D-B089-A3EAD7CAE12E}" vid="{F5E91637-A7B6-4E27-B710-77DA7014EE1E}"/>
    </a:ext>
  </a:extLst>
</a:theme>
</file>

<file path=docProps/app.xml><?xml version="1.0" encoding="utf-8"?>
<Properties xmlns="http://schemas.openxmlformats.org/officeDocument/2006/extended-properties" xmlns:vt="http://schemas.openxmlformats.org/officeDocument/2006/docPropsVTypes">
  <Template>TM10001114[[fn=Galería]]</Template>
  <TotalTime>1501</TotalTime>
  <Words>1722</Words>
  <Application>Microsoft Office PowerPoint</Application>
  <PresentationFormat>Panorámica</PresentationFormat>
  <Paragraphs>161</Paragraphs>
  <Slides>37</Slides>
  <Notes>0</Notes>
  <HiddenSlides>0</HiddenSlides>
  <MMClips>0</MMClips>
  <ScaleCrop>false</ScaleCrop>
  <HeadingPairs>
    <vt:vector size="6" baseType="variant">
      <vt:variant>
        <vt:lpstr>Fuentes usadas</vt:lpstr>
      </vt:variant>
      <vt:variant>
        <vt:i4>6</vt:i4>
      </vt:variant>
      <vt:variant>
        <vt:lpstr>Tema</vt:lpstr>
      </vt:variant>
      <vt:variant>
        <vt:i4>1</vt:i4>
      </vt:variant>
      <vt:variant>
        <vt:lpstr>Títulos de diapositiva</vt:lpstr>
      </vt:variant>
      <vt:variant>
        <vt:i4>37</vt:i4>
      </vt:variant>
    </vt:vector>
  </HeadingPairs>
  <TitlesOfParts>
    <vt:vector size="44" baseType="lpstr">
      <vt:lpstr>Adobe Garamond Pro Bold</vt:lpstr>
      <vt:lpstr>Arial</vt:lpstr>
      <vt:lpstr>Arial Narrow</vt:lpstr>
      <vt:lpstr>Gill Sans MT</vt:lpstr>
      <vt:lpstr>Symbol</vt:lpstr>
      <vt:lpstr>Times New Roman</vt:lpstr>
      <vt:lpstr>Gallery</vt:lpstr>
      <vt:lpstr> DE MAYO A DICIEMBRE DE 2019 </vt:lpstr>
      <vt:lpstr>Presentación de PowerPoint</vt:lpstr>
      <vt:lpstr>ART. 58 DEL COOTAD</vt:lpstr>
      <vt:lpstr>Presentación de PowerPoint</vt:lpstr>
      <vt:lpstr>Presentación de PowerPoint</vt:lpstr>
      <vt:lpstr>Presentación de PowerPoint</vt:lpstr>
      <vt:lpstr>Presentación de PowerPoint</vt:lpstr>
      <vt:lpstr>Presentación de PowerPoint</vt:lpstr>
      <vt:lpstr>Presentación de PowerPoint</vt:lpstr>
      <vt:lpstr>Desde el mes de mayo hasta diciembre del 2020 se realizó lo siguiente:</vt:lpstr>
      <vt:lpstr>MIEMBRO DE LAS COMISIONES 2019</vt:lpstr>
      <vt:lpstr>Comisión de Obras Públicas, Vialidad y Vivienda Popular</vt:lpstr>
      <vt:lpstr>Planificación y Presupuesto</vt:lpstr>
      <vt:lpstr>Presentación de PowerPoint</vt:lpstr>
      <vt:lpstr>Presentación de PowerPoint</vt:lpstr>
      <vt:lpstr>Comisión de Medio Ambiente y Turismo</vt:lpstr>
      <vt:lpstr>Comisión de asuntos sociales, sanidad e higiene</vt:lpstr>
      <vt:lpstr>Comisión de Legislación y Redacción</vt:lpstr>
      <vt:lpstr>Presentación de PowerPoint</vt:lpstr>
      <vt:lpstr>Comisión de Deportes</vt:lpstr>
      <vt:lpstr>DELEGACIONES REALIZADAS A NIVEL LOCAL, PROVINCIAL, NACIONAL E INTERNACIONAL DURANTE EL AÑO 2019</vt:lpstr>
      <vt:lpstr>Invitación por parte de la AME para capacitación efectuada el 26 de julio de 2019 </vt:lpstr>
      <vt:lpstr>CAPACITACIÓN INTERNACIONAL MIAMI- ESTADO DE FLORIDA</vt:lpstr>
      <vt:lpstr>recorrido por la parroquia San Francisco de Novillo de Flavio Alfaro con el  Prefecto de Manabí, el 16 de agosto de 2019</vt:lpstr>
      <vt:lpstr>Delegado a sesiones del Gobierno de Manabí, en la ciudad de Portoviejo</vt:lpstr>
      <vt:lpstr>Proceso de participación social del estudio del impacto ambiental para la estación de servicios Petro Flavio 2</vt:lpstr>
      <vt:lpstr>Presentación de PowerPoint</vt:lpstr>
      <vt:lpstr>Encargado de la alcaldía para atender al público los días martes </vt:lpstr>
      <vt:lpstr>ACTIVIDADES DE GESTIÓN O AUTOGESTIÓN EN FORMA INDIVIDUAL</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frase</dc:title>
  <dc:creator>SDLG</dc:creator>
  <cp:lastModifiedBy>SDLG</cp:lastModifiedBy>
  <cp:revision>40</cp:revision>
  <dcterms:created xsi:type="dcterms:W3CDTF">2020-09-07T20:41:22Z</dcterms:created>
  <dcterms:modified xsi:type="dcterms:W3CDTF">2020-10-12T16:55:32Z</dcterms:modified>
</cp:coreProperties>
</file>