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6"/>
  </p:notesMasterIdLst>
  <p:sldIdLst>
    <p:sldId id="259" r:id="rId2"/>
    <p:sldId id="294" r:id="rId3"/>
    <p:sldId id="262" r:id="rId4"/>
    <p:sldId id="260" r:id="rId5"/>
    <p:sldId id="261" r:id="rId6"/>
    <p:sldId id="263" r:id="rId7"/>
    <p:sldId id="264" r:id="rId8"/>
    <p:sldId id="265" r:id="rId9"/>
    <p:sldId id="266" r:id="rId10"/>
    <p:sldId id="267" r:id="rId11"/>
    <p:sldId id="268" r:id="rId12"/>
    <p:sldId id="269" r:id="rId13"/>
    <p:sldId id="270" r:id="rId14"/>
    <p:sldId id="272"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90" r:id="rId32"/>
    <p:sldId id="291" r:id="rId33"/>
    <p:sldId id="288" r:id="rId34"/>
    <p:sldId id="292"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3.xml.rels><?xml version="1.0" encoding="UTF-8" standalone="yes"?>
<Relationships xmlns="http://schemas.openxmlformats.org/package/2006/relationships"><Relationship Id="rId1" Type="http://schemas.openxmlformats.org/officeDocument/2006/relationships/image" Target="../media/image13.png"/></Relationships>
</file>

<file path=ppt/diagrams/_rels/data4.xml.rels><?xml version="1.0" encoding="UTF-8" standalone="yes"?>
<Relationships xmlns="http://schemas.openxmlformats.org/package/2006/relationships"><Relationship Id="rId1" Type="http://schemas.openxmlformats.org/officeDocument/2006/relationships/image" Target="../media/image14.png"/></Relationships>
</file>

<file path=ppt/diagrams/_rels/data5.xml.rels><?xml version="1.0" encoding="UTF-8" standalone="yes"?>
<Relationships xmlns="http://schemas.openxmlformats.org/package/2006/relationships"><Relationship Id="rId1" Type="http://schemas.openxmlformats.org/officeDocument/2006/relationships/image" Target="../media/image15.png"/></Relationships>
</file>

<file path=ppt/diagrams/_rels/data6.xml.rels><?xml version="1.0" encoding="UTF-8" standalone="yes"?>
<Relationships xmlns="http://schemas.openxmlformats.org/package/2006/relationships"><Relationship Id="rId1"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13.png"/></Relationships>
</file>

<file path=ppt/diagrams/_rels/drawing4.xml.rels><?xml version="1.0" encoding="UTF-8" standalone="yes"?>
<Relationships xmlns="http://schemas.openxmlformats.org/package/2006/relationships"><Relationship Id="rId1" Type="http://schemas.openxmlformats.org/officeDocument/2006/relationships/image" Target="../media/image14.png"/></Relationships>
</file>

<file path=ppt/diagrams/_rels/drawing5.xml.rels><?xml version="1.0" encoding="UTF-8" standalone="yes"?>
<Relationships xmlns="http://schemas.openxmlformats.org/package/2006/relationships"><Relationship Id="rId1" Type="http://schemas.openxmlformats.org/officeDocument/2006/relationships/image" Target="../media/image15.png"/></Relationships>
</file>

<file path=ppt/diagrams/_rels/drawing6.xml.rels><?xml version="1.0" encoding="UTF-8" standalone="yes"?>
<Relationships xmlns="http://schemas.openxmlformats.org/package/2006/relationships"><Relationship Id="rId1"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9E8835-CF89-4982-B461-975F2C3F61E0}" type="doc">
      <dgm:prSet loTypeId="urn:microsoft.com/office/officeart/2005/8/layout/vList2" loCatId="list" qsTypeId="urn:microsoft.com/office/officeart/2005/8/quickstyle/3d2" qsCatId="3D" csTypeId="urn:microsoft.com/office/officeart/2005/8/colors/colorful5" csCatId="colorful" phldr="1"/>
      <dgm:spPr/>
      <dgm:t>
        <a:bodyPr/>
        <a:lstStyle/>
        <a:p>
          <a:endParaRPr lang="es-ES"/>
        </a:p>
      </dgm:t>
    </dgm:pt>
    <dgm:pt modelId="{486DC30C-2C1D-41D6-8384-515E06759F77}">
      <dgm:prSet phldrT="[Texto]" custT="1"/>
      <dgm:spPr/>
      <dgm:t>
        <a:bodyPr/>
        <a:lstStyle/>
        <a:p>
          <a:pPr algn="ctr"/>
          <a:r>
            <a:rPr lang="es-ES" sz="2800" b="1" dirty="0">
              <a:solidFill>
                <a:schemeClr val="tx1"/>
              </a:solidFill>
            </a:rPr>
            <a:t>ATRIBUCIONES DE LOS CONCEJALES O CONCEJALAS</a:t>
          </a:r>
        </a:p>
      </dgm:t>
    </dgm:pt>
    <dgm:pt modelId="{F33CC26E-6BEF-4EAD-8ACA-100A7E14CB4E}" type="parTrans" cxnId="{F93BB008-D9CB-4294-8089-D6EA9B2CF55A}">
      <dgm:prSet/>
      <dgm:spPr/>
      <dgm:t>
        <a:bodyPr/>
        <a:lstStyle/>
        <a:p>
          <a:endParaRPr lang="es-ES"/>
        </a:p>
      </dgm:t>
    </dgm:pt>
    <dgm:pt modelId="{A5FD9446-D987-45D1-8A7D-2E1D425E0077}" type="sibTrans" cxnId="{F93BB008-D9CB-4294-8089-D6EA9B2CF55A}">
      <dgm:prSet/>
      <dgm:spPr/>
      <dgm:t>
        <a:bodyPr/>
        <a:lstStyle/>
        <a:p>
          <a:endParaRPr lang="es-ES"/>
        </a:p>
      </dgm:t>
    </dgm:pt>
    <dgm:pt modelId="{B08009CF-6F93-4DBA-AA3D-EF9652CA8ECB}">
      <dgm:prSet phldrT="[Texto]" custT="1"/>
      <dgm:spPr/>
      <dgm:t>
        <a:bodyPr/>
        <a:lstStyle/>
        <a:p>
          <a:r>
            <a:rPr lang="es-EC" sz="3000" dirty="0" smtClean="0"/>
            <a:t>Los concejales o concejalas serán responsables ante la ciudadanía y las autoridades competentes por sus acciones u omisiones en el cumplimiento de sus atribuciones, estarán obligados a rendir cuentas a sus mandantes y gozarán de fuero de corte provincial.</a:t>
          </a:r>
          <a:endParaRPr lang="es-ES" sz="3000" dirty="0"/>
        </a:p>
      </dgm:t>
    </dgm:pt>
    <dgm:pt modelId="{3886832A-CEFF-44D0-B1DF-4E1CAB7D3999}" type="parTrans" cxnId="{8A786452-DD91-482F-91F2-D8CFFF1C0539}">
      <dgm:prSet/>
      <dgm:spPr/>
      <dgm:t>
        <a:bodyPr/>
        <a:lstStyle/>
        <a:p>
          <a:endParaRPr lang="es-ES"/>
        </a:p>
      </dgm:t>
    </dgm:pt>
    <dgm:pt modelId="{788A014B-A8C0-4C45-9B24-93549815AD45}" type="sibTrans" cxnId="{8A786452-DD91-482F-91F2-D8CFFF1C0539}">
      <dgm:prSet/>
      <dgm:spPr/>
      <dgm:t>
        <a:bodyPr/>
        <a:lstStyle/>
        <a:p>
          <a:endParaRPr lang="es-ES"/>
        </a:p>
      </dgm:t>
    </dgm:pt>
    <dgm:pt modelId="{0785AD84-1CD7-4CEF-8B2A-27D23C86D33D}">
      <dgm:prSet phldrT="[Texto]" custT="1"/>
      <dgm:spPr/>
      <dgm:t>
        <a:bodyPr/>
        <a:lstStyle/>
        <a:p>
          <a:endParaRPr lang="es-ES" sz="3000" dirty="0"/>
        </a:p>
      </dgm:t>
    </dgm:pt>
    <dgm:pt modelId="{B60DA9C4-4C36-46E2-A44B-4883AD6B8E99}" type="parTrans" cxnId="{91E656D3-341C-4F76-9CE4-634D7DA23170}">
      <dgm:prSet/>
      <dgm:spPr/>
      <dgm:t>
        <a:bodyPr/>
        <a:lstStyle/>
        <a:p>
          <a:endParaRPr lang="es-ES"/>
        </a:p>
      </dgm:t>
    </dgm:pt>
    <dgm:pt modelId="{C0AE7DFC-34BB-478F-8FD2-09774FF8D883}" type="sibTrans" cxnId="{91E656D3-341C-4F76-9CE4-634D7DA23170}">
      <dgm:prSet/>
      <dgm:spPr/>
      <dgm:t>
        <a:bodyPr/>
        <a:lstStyle/>
        <a:p>
          <a:endParaRPr lang="es-ES"/>
        </a:p>
      </dgm:t>
    </dgm:pt>
    <dgm:pt modelId="{8BB60D6B-B86A-431E-A7FA-1A59945071A3}" type="pres">
      <dgm:prSet presAssocID="{009E8835-CF89-4982-B461-975F2C3F61E0}" presName="linear" presStyleCnt="0">
        <dgm:presLayoutVars>
          <dgm:animLvl val="lvl"/>
          <dgm:resizeHandles val="exact"/>
        </dgm:presLayoutVars>
      </dgm:prSet>
      <dgm:spPr/>
      <dgm:t>
        <a:bodyPr/>
        <a:lstStyle/>
        <a:p>
          <a:endParaRPr lang="es-ES"/>
        </a:p>
      </dgm:t>
    </dgm:pt>
    <dgm:pt modelId="{38189DD0-CFE3-4861-AE65-D19789B2138A}" type="pres">
      <dgm:prSet presAssocID="{486DC30C-2C1D-41D6-8384-515E06759F77}" presName="parentText" presStyleLbl="node1" presStyleIdx="0" presStyleCnt="1" custLinFactNeighborY="14178">
        <dgm:presLayoutVars>
          <dgm:chMax val="0"/>
          <dgm:bulletEnabled val="1"/>
        </dgm:presLayoutVars>
      </dgm:prSet>
      <dgm:spPr/>
      <dgm:t>
        <a:bodyPr/>
        <a:lstStyle/>
        <a:p>
          <a:endParaRPr lang="es-ES"/>
        </a:p>
      </dgm:t>
    </dgm:pt>
    <dgm:pt modelId="{FBEA4781-02A8-4E61-BE0B-1D0443567DCA}" type="pres">
      <dgm:prSet presAssocID="{486DC30C-2C1D-41D6-8384-515E06759F77}" presName="childText" presStyleLbl="revTx" presStyleIdx="0" presStyleCnt="1" custLinFactNeighborX="27662" custLinFactNeighborY="60539">
        <dgm:presLayoutVars>
          <dgm:bulletEnabled val="1"/>
        </dgm:presLayoutVars>
      </dgm:prSet>
      <dgm:spPr/>
      <dgm:t>
        <a:bodyPr/>
        <a:lstStyle/>
        <a:p>
          <a:endParaRPr lang="es-ES"/>
        </a:p>
      </dgm:t>
    </dgm:pt>
  </dgm:ptLst>
  <dgm:cxnLst>
    <dgm:cxn modelId="{E6DB0B1E-E8AF-41FB-93EA-D5CA392B7EF0}" type="presOf" srcId="{B08009CF-6F93-4DBA-AA3D-EF9652CA8ECB}" destId="{FBEA4781-02A8-4E61-BE0B-1D0443567DCA}" srcOrd="0" destOrd="1" presId="urn:microsoft.com/office/officeart/2005/8/layout/vList2"/>
    <dgm:cxn modelId="{59B0C8DE-6C09-4EEC-B187-84A09875B75A}" type="presOf" srcId="{009E8835-CF89-4982-B461-975F2C3F61E0}" destId="{8BB60D6B-B86A-431E-A7FA-1A59945071A3}" srcOrd="0" destOrd="0" presId="urn:microsoft.com/office/officeart/2005/8/layout/vList2"/>
    <dgm:cxn modelId="{F93BB008-D9CB-4294-8089-D6EA9B2CF55A}" srcId="{009E8835-CF89-4982-B461-975F2C3F61E0}" destId="{486DC30C-2C1D-41D6-8384-515E06759F77}" srcOrd="0" destOrd="0" parTransId="{F33CC26E-6BEF-4EAD-8ACA-100A7E14CB4E}" sibTransId="{A5FD9446-D987-45D1-8A7D-2E1D425E0077}"/>
    <dgm:cxn modelId="{19C8B153-8F75-4614-9848-556BA74B273D}" type="presOf" srcId="{0785AD84-1CD7-4CEF-8B2A-27D23C86D33D}" destId="{FBEA4781-02A8-4E61-BE0B-1D0443567DCA}" srcOrd="0" destOrd="0" presId="urn:microsoft.com/office/officeart/2005/8/layout/vList2"/>
    <dgm:cxn modelId="{3D0F8AA0-AD8D-473C-9038-E57084629838}" type="presOf" srcId="{486DC30C-2C1D-41D6-8384-515E06759F77}" destId="{38189DD0-CFE3-4861-AE65-D19789B2138A}" srcOrd="0" destOrd="0" presId="urn:microsoft.com/office/officeart/2005/8/layout/vList2"/>
    <dgm:cxn modelId="{91E656D3-341C-4F76-9CE4-634D7DA23170}" srcId="{486DC30C-2C1D-41D6-8384-515E06759F77}" destId="{0785AD84-1CD7-4CEF-8B2A-27D23C86D33D}" srcOrd="0" destOrd="0" parTransId="{B60DA9C4-4C36-46E2-A44B-4883AD6B8E99}" sibTransId="{C0AE7DFC-34BB-478F-8FD2-09774FF8D883}"/>
    <dgm:cxn modelId="{8A786452-DD91-482F-91F2-D8CFFF1C0539}" srcId="{486DC30C-2C1D-41D6-8384-515E06759F77}" destId="{B08009CF-6F93-4DBA-AA3D-EF9652CA8ECB}" srcOrd="1" destOrd="0" parTransId="{3886832A-CEFF-44D0-B1DF-4E1CAB7D3999}" sibTransId="{788A014B-A8C0-4C45-9B24-93549815AD45}"/>
    <dgm:cxn modelId="{23CFA589-DED9-4690-B14E-FD962EF372BC}" type="presParOf" srcId="{8BB60D6B-B86A-431E-A7FA-1A59945071A3}" destId="{38189DD0-CFE3-4861-AE65-D19789B2138A}" srcOrd="0" destOrd="0" presId="urn:microsoft.com/office/officeart/2005/8/layout/vList2"/>
    <dgm:cxn modelId="{4B34290F-4712-475A-9C8D-8B6ED9561D52}" type="presParOf" srcId="{8BB60D6B-B86A-431E-A7FA-1A59945071A3}" destId="{FBEA4781-02A8-4E61-BE0B-1D0443567DC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9223A2-34CD-444F-92F0-2AEE79072EAA}" type="doc">
      <dgm:prSet loTypeId="urn:microsoft.com/office/officeart/2005/8/layout/vProcess5" loCatId="process" qsTypeId="urn:microsoft.com/office/officeart/2005/8/quickstyle/3d7" qsCatId="3D" csTypeId="urn:microsoft.com/office/officeart/2005/8/colors/colorful5" csCatId="colorful" phldr="1"/>
      <dgm:spPr/>
      <dgm:t>
        <a:bodyPr/>
        <a:lstStyle/>
        <a:p>
          <a:endParaRPr lang="es-ES"/>
        </a:p>
      </dgm:t>
    </dgm:pt>
    <dgm:pt modelId="{7474EC63-3CFD-4956-AA9D-8FDC73AF159F}">
      <dgm:prSet phldrT="[Texto]"/>
      <dgm:spPr/>
      <dgm:t>
        <a:bodyPr/>
        <a:lstStyle/>
        <a:p>
          <a:r>
            <a:rPr lang="es-EC" b="1" noProof="0" dirty="0"/>
            <a:t>Comisión de Igualdad de Género</a:t>
          </a:r>
          <a:endParaRPr lang="es-EC" noProof="0" dirty="0"/>
        </a:p>
      </dgm:t>
    </dgm:pt>
    <dgm:pt modelId="{140BCBF4-2BF4-4F38-B4D2-C9B858F0CC68}" type="parTrans" cxnId="{28B3F5B1-522B-40C0-B75B-5C0B3BA96628}">
      <dgm:prSet/>
      <dgm:spPr/>
      <dgm:t>
        <a:bodyPr/>
        <a:lstStyle/>
        <a:p>
          <a:endParaRPr lang="es-ES"/>
        </a:p>
      </dgm:t>
    </dgm:pt>
    <dgm:pt modelId="{233520F5-7A22-4CE3-955E-E8C9C890018F}" type="sibTrans" cxnId="{28B3F5B1-522B-40C0-B75B-5C0B3BA96628}">
      <dgm:prSet/>
      <dgm:spPr/>
      <dgm:t>
        <a:bodyPr/>
        <a:lstStyle/>
        <a:p>
          <a:endParaRPr lang="es-ES"/>
        </a:p>
      </dgm:t>
    </dgm:pt>
    <dgm:pt modelId="{8B849850-8DCB-46AE-8A76-DAFF695EA67A}">
      <dgm:prSet phldrT="[Texto]"/>
      <dgm:spPr/>
      <dgm:t>
        <a:bodyPr/>
        <a:lstStyle/>
        <a:p>
          <a:r>
            <a:rPr lang="es-EC" b="1" noProof="0" dirty="0"/>
            <a:t>Comisión de Legislación y Redacción</a:t>
          </a:r>
          <a:endParaRPr lang="es-EC" noProof="0" dirty="0"/>
        </a:p>
      </dgm:t>
    </dgm:pt>
    <dgm:pt modelId="{4A200AAA-A6CF-40E2-BD20-9E69895D52D6}" type="parTrans" cxnId="{C878085D-EEDF-4EDC-8E6A-251A92452498}">
      <dgm:prSet/>
      <dgm:spPr/>
      <dgm:t>
        <a:bodyPr/>
        <a:lstStyle/>
        <a:p>
          <a:endParaRPr lang="es-ES"/>
        </a:p>
      </dgm:t>
    </dgm:pt>
    <dgm:pt modelId="{0BF12EEF-7C5A-439E-84D7-910C77B2FC13}" type="sibTrans" cxnId="{C878085D-EEDF-4EDC-8E6A-251A92452498}">
      <dgm:prSet/>
      <dgm:spPr/>
      <dgm:t>
        <a:bodyPr/>
        <a:lstStyle/>
        <a:p>
          <a:endParaRPr lang="es-ES"/>
        </a:p>
      </dgm:t>
    </dgm:pt>
    <dgm:pt modelId="{C3DDA9A9-9986-4FA4-B04D-CB2EBB57244B}">
      <dgm:prSet phldrT="[Texto]"/>
      <dgm:spPr/>
      <dgm:t>
        <a:bodyPr/>
        <a:lstStyle/>
        <a:p>
          <a:r>
            <a:rPr lang="es-EC" b="1" noProof="0" dirty="0"/>
            <a:t>Comisión de Límites</a:t>
          </a:r>
          <a:endParaRPr lang="es-EC" noProof="0" dirty="0"/>
        </a:p>
      </dgm:t>
    </dgm:pt>
    <dgm:pt modelId="{746AC690-B14A-4BEB-BF45-335A562B7BCD}" type="parTrans" cxnId="{81F4FA2E-AC5B-4E0B-97B3-6A208E404902}">
      <dgm:prSet/>
      <dgm:spPr/>
      <dgm:t>
        <a:bodyPr/>
        <a:lstStyle/>
        <a:p>
          <a:endParaRPr lang="es-ES"/>
        </a:p>
      </dgm:t>
    </dgm:pt>
    <dgm:pt modelId="{1A9C94BE-CD33-4E6F-9C92-6B941D0960F3}" type="sibTrans" cxnId="{81F4FA2E-AC5B-4E0B-97B3-6A208E404902}">
      <dgm:prSet/>
      <dgm:spPr/>
      <dgm:t>
        <a:bodyPr/>
        <a:lstStyle/>
        <a:p>
          <a:endParaRPr lang="es-ES"/>
        </a:p>
      </dgm:t>
    </dgm:pt>
    <dgm:pt modelId="{3506733C-663D-4899-B37D-08E6C93CCB18}">
      <dgm:prSet phldrT="[Texto]"/>
      <dgm:spPr/>
      <dgm:t>
        <a:bodyPr/>
        <a:lstStyle/>
        <a:p>
          <a:r>
            <a:rPr lang="es-EC" b="1" noProof="0" dirty="0"/>
            <a:t>Comisión de Deportes</a:t>
          </a:r>
          <a:endParaRPr lang="es-EC" noProof="0" dirty="0"/>
        </a:p>
      </dgm:t>
    </dgm:pt>
    <dgm:pt modelId="{344C3FB3-9AD4-4607-BCF7-204524A8EA71}" type="parTrans" cxnId="{1578FAA3-B673-4A5C-8958-BBD8DEA9200B}">
      <dgm:prSet/>
      <dgm:spPr/>
      <dgm:t>
        <a:bodyPr/>
        <a:lstStyle/>
        <a:p>
          <a:endParaRPr lang="es-ES"/>
        </a:p>
      </dgm:t>
    </dgm:pt>
    <dgm:pt modelId="{9E3E8591-A84B-40A5-A77D-D881AD15051D}" type="sibTrans" cxnId="{1578FAA3-B673-4A5C-8958-BBD8DEA9200B}">
      <dgm:prSet/>
      <dgm:spPr/>
      <dgm:t>
        <a:bodyPr/>
        <a:lstStyle/>
        <a:p>
          <a:endParaRPr lang="es-ES"/>
        </a:p>
      </dgm:t>
    </dgm:pt>
    <dgm:pt modelId="{1F2BBA4B-CED4-4B5C-B585-3ED2F180ADBB}">
      <dgm:prSet phldrT="[Texto]"/>
      <dgm:spPr/>
      <dgm:t>
        <a:bodyPr/>
        <a:lstStyle/>
        <a:p>
          <a:r>
            <a:rPr lang="es-EC" b="1" noProof="0" dirty="0"/>
            <a:t>Comisión de Coordinación, Fomento y Turismo</a:t>
          </a:r>
          <a:endParaRPr lang="es-EC" noProof="0" dirty="0"/>
        </a:p>
      </dgm:t>
    </dgm:pt>
    <dgm:pt modelId="{B0859663-C444-47D8-8DA3-2F7973AB1E72}" type="parTrans" cxnId="{5557DCAB-2AFB-46FE-AEB5-0F9ABF63E097}">
      <dgm:prSet/>
      <dgm:spPr/>
      <dgm:t>
        <a:bodyPr/>
        <a:lstStyle/>
        <a:p>
          <a:endParaRPr lang="es-ES"/>
        </a:p>
      </dgm:t>
    </dgm:pt>
    <dgm:pt modelId="{7D6FEC8B-1F49-49F4-B246-794C65B8831A}" type="sibTrans" cxnId="{5557DCAB-2AFB-46FE-AEB5-0F9ABF63E097}">
      <dgm:prSet/>
      <dgm:spPr/>
      <dgm:t>
        <a:bodyPr/>
        <a:lstStyle/>
        <a:p>
          <a:endParaRPr lang="es-ES"/>
        </a:p>
      </dgm:t>
    </dgm:pt>
    <dgm:pt modelId="{FCE6AA6C-DF37-4F34-9667-6D1774E11186}" type="pres">
      <dgm:prSet presAssocID="{ED9223A2-34CD-444F-92F0-2AEE79072EAA}" presName="outerComposite" presStyleCnt="0">
        <dgm:presLayoutVars>
          <dgm:chMax val="5"/>
          <dgm:dir/>
          <dgm:resizeHandles val="exact"/>
        </dgm:presLayoutVars>
      </dgm:prSet>
      <dgm:spPr/>
      <dgm:t>
        <a:bodyPr/>
        <a:lstStyle/>
        <a:p>
          <a:endParaRPr lang="es-ES"/>
        </a:p>
      </dgm:t>
    </dgm:pt>
    <dgm:pt modelId="{CCD848B7-5729-456E-9F61-BB8A1CA17CF7}" type="pres">
      <dgm:prSet presAssocID="{ED9223A2-34CD-444F-92F0-2AEE79072EAA}" presName="dummyMaxCanvas" presStyleCnt="0">
        <dgm:presLayoutVars/>
      </dgm:prSet>
      <dgm:spPr/>
    </dgm:pt>
    <dgm:pt modelId="{E070A466-CD2E-4C97-B575-59CA6AC65692}" type="pres">
      <dgm:prSet presAssocID="{ED9223A2-34CD-444F-92F0-2AEE79072EAA}" presName="FiveNodes_1" presStyleLbl="node1" presStyleIdx="0" presStyleCnt="5">
        <dgm:presLayoutVars>
          <dgm:bulletEnabled val="1"/>
        </dgm:presLayoutVars>
      </dgm:prSet>
      <dgm:spPr/>
      <dgm:t>
        <a:bodyPr/>
        <a:lstStyle/>
        <a:p>
          <a:endParaRPr lang="es-ES"/>
        </a:p>
      </dgm:t>
    </dgm:pt>
    <dgm:pt modelId="{9BEFE287-000B-4465-B1A8-1E256B401C7D}" type="pres">
      <dgm:prSet presAssocID="{ED9223A2-34CD-444F-92F0-2AEE79072EAA}" presName="FiveNodes_2" presStyleLbl="node1" presStyleIdx="1" presStyleCnt="5" custLinFactNeighborX="-177">
        <dgm:presLayoutVars>
          <dgm:bulletEnabled val="1"/>
        </dgm:presLayoutVars>
      </dgm:prSet>
      <dgm:spPr/>
      <dgm:t>
        <a:bodyPr/>
        <a:lstStyle/>
        <a:p>
          <a:endParaRPr lang="es-ES"/>
        </a:p>
      </dgm:t>
    </dgm:pt>
    <dgm:pt modelId="{97AACF16-14A5-49CE-B053-AF57BC82B8C8}" type="pres">
      <dgm:prSet presAssocID="{ED9223A2-34CD-444F-92F0-2AEE79072EAA}" presName="FiveNodes_3" presStyleLbl="node1" presStyleIdx="2" presStyleCnt="5" custLinFactNeighborX="-177" custLinFactNeighborY="-5035">
        <dgm:presLayoutVars>
          <dgm:bulletEnabled val="1"/>
        </dgm:presLayoutVars>
      </dgm:prSet>
      <dgm:spPr/>
      <dgm:t>
        <a:bodyPr/>
        <a:lstStyle/>
        <a:p>
          <a:endParaRPr lang="es-ES"/>
        </a:p>
      </dgm:t>
    </dgm:pt>
    <dgm:pt modelId="{92936E8D-B7CD-448A-85A4-C609B83E4590}" type="pres">
      <dgm:prSet presAssocID="{ED9223A2-34CD-444F-92F0-2AEE79072EAA}" presName="FiveNodes_4" presStyleLbl="node1" presStyleIdx="3" presStyleCnt="5">
        <dgm:presLayoutVars>
          <dgm:bulletEnabled val="1"/>
        </dgm:presLayoutVars>
      </dgm:prSet>
      <dgm:spPr/>
      <dgm:t>
        <a:bodyPr/>
        <a:lstStyle/>
        <a:p>
          <a:endParaRPr lang="es-ES"/>
        </a:p>
      </dgm:t>
    </dgm:pt>
    <dgm:pt modelId="{98F21403-F3C7-4198-A32C-4AACFCB99656}" type="pres">
      <dgm:prSet presAssocID="{ED9223A2-34CD-444F-92F0-2AEE79072EAA}" presName="FiveNodes_5" presStyleLbl="node1" presStyleIdx="4" presStyleCnt="5">
        <dgm:presLayoutVars>
          <dgm:bulletEnabled val="1"/>
        </dgm:presLayoutVars>
      </dgm:prSet>
      <dgm:spPr/>
      <dgm:t>
        <a:bodyPr/>
        <a:lstStyle/>
        <a:p>
          <a:endParaRPr lang="es-ES"/>
        </a:p>
      </dgm:t>
    </dgm:pt>
    <dgm:pt modelId="{C7430415-8A7B-4BD5-955F-F4AA7654EA0E}" type="pres">
      <dgm:prSet presAssocID="{ED9223A2-34CD-444F-92F0-2AEE79072EAA}" presName="FiveConn_1-2" presStyleLbl="fgAccFollowNode1" presStyleIdx="0" presStyleCnt="4">
        <dgm:presLayoutVars>
          <dgm:bulletEnabled val="1"/>
        </dgm:presLayoutVars>
      </dgm:prSet>
      <dgm:spPr/>
      <dgm:t>
        <a:bodyPr/>
        <a:lstStyle/>
        <a:p>
          <a:endParaRPr lang="es-ES"/>
        </a:p>
      </dgm:t>
    </dgm:pt>
    <dgm:pt modelId="{59A47A61-ACDB-4CB6-B6F6-5707A7BFAAED}" type="pres">
      <dgm:prSet presAssocID="{ED9223A2-34CD-444F-92F0-2AEE79072EAA}" presName="FiveConn_2-3" presStyleLbl="fgAccFollowNode1" presStyleIdx="1" presStyleCnt="4">
        <dgm:presLayoutVars>
          <dgm:bulletEnabled val="1"/>
        </dgm:presLayoutVars>
      </dgm:prSet>
      <dgm:spPr/>
      <dgm:t>
        <a:bodyPr/>
        <a:lstStyle/>
        <a:p>
          <a:endParaRPr lang="es-ES"/>
        </a:p>
      </dgm:t>
    </dgm:pt>
    <dgm:pt modelId="{29F889A6-868B-4C76-BC1B-7373CE0D402C}" type="pres">
      <dgm:prSet presAssocID="{ED9223A2-34CD-444F-92F0-2AEE79072EAA}" presName="FiveConn_3-4" presStyleLbl="fgAccFollowNode1" presStyleIdx="2" presStyleCnt="4">
        <dgm:presLayoutVars>
          <dgm:bulletEnabled val="1"/>
        </dgm:presLayoutVars>
      </dgm:prSet>
      <dgm:spPr/>
      <dgm:t>
        <a:bodyPr/>
        <a:lstStyle/>
        <a:p>
          <a:endParaRPr lang="es-ES"/>
        </a:p>
      </dgm:t>
    </dgm:pt>
    <dgm:pt modelId="{9BE8708C-73D1-4A15-9B21-F438C99D7170}" type="pres">
      <dgm:prSet presAssocID="{ED9223A2-34CD-444F-92F0-2AEE79072EAA}" presName="FiveConn_4-5" presStyleLbl="fgAccFollowNode1" presStyleIdx="3" presStyleCnt="4">
        <dgm:presLayoutVars>
          <dgm:bulletEnabled val="1"/>
        </dgm:presLayoutVars>
      </dgm:prSet>
      <dgm:spPr/>
      <dgm:t>
        <a:bodyPr/>
        <a:lstStyle/>
        <a:p>
          <a:endParaRPr lang="es-ES"/>
        </a:p>
      </dgm:t>
    </dgm:pt>
    <dgm:pt modelId="{ED413AC4-C16E-48D3-B8F5-4897BAD5163C}" type="pres">
      <dgm:prSet presAssocID="{ED9223A2-34CD-444F-92F0-2AEE79072EAA}" presName="FiveNodes_1_text" presStyleLbl="node1" presStyleIdx="4" presStyleCnt="5">
        <dgm:presLayoutVars>
          <dgm:bulletEnabled val="1"/>
        </dgm:presLayoutVars>
      </dgm:prSet>
      <dgm:spPr/>
      <dgm:t>
        <a:bodyPr/>
        <a:lstStyle/>
        <a:p>
          <a:endParaRPr lang="es-ES"/>
        </a:p>
      </dgm:t>
    </dgm:pt>
    <dgm:pt modelId="{9A422D14-D34A-4D4D-AC87-AF2E5B5785D2}" type="pres">
      <dgm:prSet presAssocID="{ED9223A2-34CD-444F-92F0-2AEE79072EAA}" presName="FiveNodes_2_text" presStyleLbl="node1" presStyleIdx="4" presStyleCnt="5">
        <dgm:presLayoutVars>
          <dgm:bulletEnabled val="1"/>
        </dgm:presLayoutVars>
      </dgm:prSet>
      <dgm:spPr/>
      <dgm:t>
        <a:bodyPr/>
        <a:lstStyle/>
        <a:p>
          <a:endParaRPr lang="es-ES"/>
        </a:p>
      </dgm:t>
    </dgm:pt>
    <dgm:pt modelId="{F6743FDE-BF7C-4007-9364-C5A8474A49B2}" type="pres">
      <dgm:prSet presAssocID="{ED9223A2-34CD-444F-92F0-2AEE79072EAA}" presName="FiveNodes_3_text" presStyleLbl="node1" presStyleIdx="4" presStyleCnt="5">
        <dgm:presLayoutVars>
          <dgm:bulletEnabled val="1"/>
        </dgm:presLayoutVars>
      </dgm:prSet>
      <dgm:spPr/>
      <dgm:t>
        <a:bodyPr/>
        <a:lstStyle/>
        <a:p>
          <a:endParaRPr lang="es-ES"/>
        </a:p>
      </dgm:t>
    </dgm:pt>
    <dgm:pt modelId="{92D3A5DE-6208-4383-88B0-AB0B1E608822}" type="pres">
      <dgm:prSet presAssocID="{ED9223A2-34CD-444F-92F0-2AEE79072EAA}" presName="FiveNodes_4_text" presStyleLbl="node1" presStyleIdx="4" presStyleCnt="5">
        <dgm:presLayoutVars>
          <dgm:bulletEnabled val="1"/>
        </dgm:presLayoutVars>
      </dgm:prSet>
      <dgm:spPr/>
      <dgm:t>
        <a:bodyPr/>
        <a:lstStyle/>
        <a:p>
          <a:endParaRPr lang="es-ES"/>
        </a:p>
      </dgm:t>
    </dgm:pt>
    <dgm:pt modelId="{B2E2367E-2C15-4D76-AC95-E9C0555D804F}" type="pres">
      <dgm:prSet presAssocID="{ED9223A2-34CD-444F-92F0-2AEE79072EAA}" presName="FiveNodes_5_text" presStyleLbl="node1" presStyleIdx="4" presStyleCnt="5">
        <dgm:presLayoutVars>
          <dgm:bulletEnabled val="1"/>
        </dgm:presLayoutVars>
      </dgm:prSet>
      <dgm:spPr/>
      <dgm:t>
        <a:bodyPr/>
        <a:lstStyle/>
        <a:p>
          <a:endParaRPr lang="es-ES"/>
        </a:p>
      </dgm:t>
    </dgm:pt>
  </dgm:ptLst>
  <dgm:cxnLst>
    <dgm:cxn modelId="{097F42FF-8864-440E-8E48-460D78E93DAC}" type="presOf" srcId="{C3DDA9A9-9986-4FA4-B04D-CB2EBB57244B}" destId="{97AACF16-14A5-49CE-B053-AF57BC82B8C8}" srcOrd="0" destOrd="0" presId="urn:microsoft.com/office/officeart/2005/8/layout/vProcess5"/>
    <dgm:cxn modelId="{5557DCAB-2AFB-46FE-AEB5-0F9ABF63E097}" srcId="{ED9223A2-34CD-444F-92F0-2AEE79072EAA}" destId="{1F2BBA4B-CED4-4B5C-B585-3ED2F180ADBB}" srcOrd="4" destOrd="0" parTransId="{B0859663-C444-47D8-8DA3-2F7973AB1E72}" sibTransId="{7D6FEC8B-1F49-49F4-B246-794C65B8831A}"/>
    <dgm:cxn modelId="{464A45EB-B21A-4C36-BAC7-CC4FE9179C71}" type="presOf" srcId="{ED9223A2-34CD-444F-92F0-2AEE79072EAA}" destId="{FCE6AA6C-DF37-4F34-9667-6D1774E11186}" srcOrd="0" destOrd="0" presId="urn:microsoft.com/office/officeart/2005/8/layout/vProcess5"/>
    <dgm:cxn modelId="{81F4FA2E-AC5B-4E0B-97B3-6A208E404902}" srcId="{ED9223A2-34CD-444F-92F0-2AEE79072EAA}" destId="{C3DDA9A9-9986-4FA4-B04D-CB2EBB57244B}" srcOrd="2" destOrd="0" parTransId="{746AC690-B14A-4BEB-BF45-335A562B7BCD}" sibTransId="{1A9C94BE-CD33-4E6F-9C92-6B941D0960F3}"/>
    <dgm:cxn modelId="{BDCD558B-D96F-4EBD-AEE6-B464793837E1}" type="presOf" srcId="{8B849850-8DCB-46AE-8A76-DAFF695EA67A}" destId="{9A422D14-D34A-4D4D-AC87-AF2E5B5785D2}" srcOrd="1" destOrd="0" presId="urn:microsoft.com/office/officeart/2005/8/layout/vProcess5"/>
    <dgm:cxn modelId="{2573C671-49B1-4066-B897-4D270D29641F}" type="presOf" srcId="{8B849850-8DCB-46AE-8A76-DAFF695EA67A}" destId="{9BEFE287-000B-4465-B1A8-1E256B401C7D}" srcOrd="0" destOrd="0" presId="urn:microsoft.com/office/officeart/2005/8/layout/vProcess5"/>
    <dgm:cxn modelId="{A054E5A8-FA14-4A7D-AD51-07299A9655A3}" type="presOf" srcId="{233520F5-7A22-4CE3-955E-E8C9C890018F}" destId="{C7430415-8A7B-4BD5-955F-F4AA7654EA0E}" srcOrd="0" destOrd="0" presId="urn:microsoft.com/office/officeart/2005/8/layout/vProcess5"/>
    <dgm:cxn modelId="{1578FAA3-B673-4A5C-8958-BBD8DEA9200B}" srcId="{ED9223A2-34CD-444F-92F0-2AEE79072EAA}" destId="{3506733C-663D-4899-B37D-08E6C93CCB18}" srcOrd="3" destOrd="0" parTransId="{344C3FB3-9AD4-4607-BCF7-204524A8EA71}" sibTransId="{9E3E8591-A84B-40A5-A77D-D881AD15051D}"/>
    <dgm:cxn modelId="{53214A37-160A-46EF-8F83-B657B3C66F74}" type="presOf" srcId="{C3DDA9A9-9986-4FA4-B04D-CB2EBB57244B}" destId="{F6743FDE-BF7C-4007-9364-C5A8474A49B2}" srcOrd="1" destOrd="0" presId="urn:microsoft.com/office/officeart/2005/8/layout/vProcess5"/>
    <dgm:cxn modelId="{7A36A92E-8CE9-4028-A80F-C022E0635A6A}" type="presOf" srcId="{7474EC63-3CFD-4956-AA9D-8FDC73AF159F}" destId="{E070A466-CD2E-4C97-B575-59CA6AC65692}" srcOrd="0" destOrd="0" presId="urn:microsoft.com/office/officeart/2005/8/layout/vProcess5"/>
    <dgm:cxn modelId="{88FCA27E-646A-49CA-840B-75A6C16F6030}" type="presOf" srcId="{1A9C94BE-CD33-4E6F-9C92-6B941D0960F3}" destId="{29F889A6-868B-4C76-BC1B-7373CE0D402C}" srcOrd="0" destOrd="0" presId="urn:microsoft.com/office/officeart/2005/8/layout/vProcess5"/>
    <dgm:cxn modelId="{D7FF5FE2-668D-4998-857E-4BAE75780D7B}" type="presOf" srcId="{0BF12EEF-7C5A-439E-84D7-910C77B2FC13}" destId="{59A47A61-ACDB-4CB6-B6F6-5707A7BFAAED}" srcOrd="0" destOrd="0" presId="urn:microsoft.com/office/officeart/2005/8/layout/vProcess5"/>
    <dgm:cxn modelId="{35CBA6B8-AFEE-4AAE-8D0D-3FD74016C008}" type="presOf" srcId="{9E3E8591-A84B-40A5-A77D-D881AD15051D}" destId="{9BE8708C-73D1-4A15-9B21-F438C99D7170}" srcOrd="0" destOrd="0" presId="urn:microsoft.com/office/officeart/2005/8/layout/vProcess5"/>
    <dgm:cxn modelId="{7E0D2F57-8D4F-4DE2-AABF-109440F52B73}" type="presOf" srcId="{1F2BBA4B-CED4-4B5C-B585-3ED2F180ADBB}" destId="{98F21403-F3C7-4198-A32C-4AACFCB99656}" srcOrd="0" destOrd="0" presId="urn:microsoft.com/office/officeart/2005/8/layout/vProcess5"/>
    <dgm:cxn modelId="{DF3F3246-80FF-417D-9D0A-5F1F17527BB4}" type="presOf" srcId="{3506733C-663D-4899-B37D-08E6C93CCB18}" destId="{92D3A5DE-6208-4383-88B0-AB0B1E608822}" srcOrd="1" destOrd="0" presId="urn:microsoft.com/office/officeart/2005/8/layout/vProcess5"/>
    <dgm:cxn modelId="{C878085D-EEDF-4EDC-8E6A-251A92452498}" srcId="{ED9223A2-34CD-444F-92F0-2AEE79072EAA}" destId="{8B849850-8DCB-46AE-8A76-DAFF695EA67A}" srcOrd="1" destOrd="0" parTransId="{4A200AAA-A6CF-40E2-BD20-9E69895D52D6}" sibTransId="{0BF12EEF-7C5A-439E-84D7-910C77B2FC13}"/>
    <dgm:cxn modelId="{52F6F9D0-F8BA-4F22-8E49-9CCBE2B12C84}" type="presOf" srcId="{3506733C-663D-4899-B37D-08E6C93CCB18}" destId="{92936E8D-B7CD-448A-85A4-C609B83E4590}" srcOrd="0" destOrd="0" presId="urn:microsoft.com/office/officeart/2005/8/layout/vProcess5"/>
    <dgm:cxn modelId="{28B3F5B1-522B-40C0-B75B-5C0B3BA96628}" srcId="{ED9223A2-34CD-444F-92F0-2AEE79072EAA}" destId="{7474EC63-3CFD-4956-AA9D-8FDC73AF159F}" srcOrd="0" destOrd="0" parTransId="{140BCBF4-2BF4-4F38-B4D2-C9B858F0CC68}" sibTransId="{233520F5-7A22-4CE3-955E-E8C9C890018F}"/>
    <dgm:cxn modelId="{9BB3DE40-962B-4DDF-8AF4-99390477E2F6}" type="presOf" srcId="{1F2BBA4B-CED4-4B5C-B585-3ED2F180ADBB}" destId="{B2E2367E-2C15-4D76-AC95-E9C0555D804F}" srcOrd="1" destOrd="0" presId="urn:microsoft.com/office/officeart/2005/8/layout/vProcess5"/>
    <dgm:cxn modelId="{191CFD22-9435-47CE-8467-D72B4320C28B}" type="presOf" srcId="{7474EC63-3CFD-4956-AA9D-8FDC73AF159F}" destId="{ED413AC4-C16E-48D3-B8F5-4897BAD5163C}" srcOrd="1" destOrd="0" presId="urn:microsoft.com/office/officeart/2005/8/layout/vProcess5"/>
    <dgm:cxn modelId="{09BF043A-4BE5-4230-A070-1DAED67587F8}" type="presParOf" srcId="{FCE6AA6C-DF37-4F34-9667-6D1774E11186}" destId="{CCD848B7-5729-456E-9F61-BB8A1CA17CF7}" srcOrd="0" destOrd="0" presId="urn:microsoft.com/office/officeart/2005/8/layout/vProcess5"/>
    <dgm:cxn modelId="{8C4684E4-CE95-4812-8F64-094F00263254}" type="presParOf" srcId="{FCE6AA6C-DF37-4F34-9667-6D1774E11186}" destId="{E070A466-CD2E-4C97-B575-59CA6AC65692}" srcOrd="1" destOrd="0" presId="urn:microsoft.com/office/officeart/2005/8/layout/vProcess5"/>
    <dgm:cxn modelId="{EC241AD0-A053-4B9B-95D7-EE2713B54F95}" type="presParOf" srcId="{FCE6AA6C-DF37-4F34-9667-6D1774E11186}" destId="{9BEFE287-000B-4465-B1A8-1E256B401C7D}" srcOrd="2" destOrd="0" presId="urn:microsoft.com/office/officeart/2005/8/layout/vProcess5"/>
    <dgm:cxn modelId="{9E7DA202-9EDF-474B-B2D6-9F79B5BD094A}" type="presParOf" srcId="{FCE6AA6C-DF37-4F34-9667-6D1774E11186}" destId="{97AACF16-14A5-49CE-B053-AF57BC82B8C8}" srcOrd="3" destOrd="0" presId="urn:microsoft.com/office/officeart/2005/8/layout/vProcess5"/>
    <dgm:cxn modelId="{2B507FC6-D9D2-4DCD-8892-8B4F7B74496E}" type="presParOf" srcId="{FCE6AA6C-DF37-4F34-9667-6D1774E11186}" destId="{92936E8D-B7CD-448A-85A4-C609B83E4590}" srcOrd="4" destOrd="0" presId="urn:microsoft.com/office/officeart/2005/8/layout/vProcess5"/>
    <dgm:cxn modelId="{DA9271AF-DA5B-47D8-8576-3549767C0935}" type="presParOf" srcId="{FCE6AA6C-DF37-4F34-9667-6D1774E11186}" destId="{98F21403-F3C7-4198-A32C-4AACFCB99656}" srcOrd="5" destOrd="0" presId="urn:microsoft.com/office/officeart/2005/8/layout/vProcess5"/>
    <dgm:cxn modelId="{C89DC6E1-F1FF-4E30-AD6B-53A0D78B8439}" type="presParOf" srcId="{FCE6AA6C-DF37-4F34-9667-6D1774E11186}" destId="{C7430415-8A7B-4BD5-955F-F4AA7654EA0E}" srcOrd="6" destOrd="0" presId="urn:microsoft.com/office/officeart/2005/8/layout/vProcess5"/>
    <dgm:cxn modelId="{8F111ACE-FDF2-4311-944A-0816DB968F79}" type="presParOf" srcId="{FCE6AA6C-DF37-4F34-9667-6D1774E11186}" destId="{59A47A61-ACDB-4CB6-B6F6-5707A7BFAAED}" srcOrd="7" destOrd="0" presId="urn:microsoft.com/office/officeart/2005/8/layout/vProcess5"/>
    <dgm:cxn modelId="{B656B13C-EEEA-43AF-90BA-113273017AD8}" type="presParOf" srcId="{FCE6AA6C-DF37-4F34-9667-6D1774E11186}" destId="{29F889A6-868B-4C76-BC1B-7373CE0D402C}" srcOrd="8" destOrd="0" presId="urn:microsoft.com/office/officeart/2005/8/layout/vProcess5"/>
    <dgm:cxn modelId="{A5E81A29-B3A0-459E-890C-4B164D600D12}" type="presParOf" srcId="{FCE6AA6C-DF37-4F34-9667-6D1774E11186}" destId="{9BE8708C-73D1-4A15-9B21-F438C99D7170}" srcOrd="9" destOrd="0" presId="urn:microsoft.com/office/officeart/2005/8/layout/vProcess5"/>
    <dgm:cxn modelId="{010FEB47-6DFB-499A-A0FD-5725E9F76CF5}" type="presParOf" srcId="{FCE6AA6C-DF37-4F34-9667-6D1774E11186}" destId="{ED413AC4-C16E-48D3-B8F5-4897BAD5163C}" srcOrd="10" destOrd="0" presId="urn:microsoft.com/office/officeart/2005/8/layout/vProcess5"/>
    <dgm:cxn modelId="{71BB3E56-05F9-43F2-8482-E5C730DBC531}" type="presParOf" srcId="{FCE6AA6C-DF37-4F34-9667-6D1774E11186}" destId="{9A422D14-D34A-4D4D-AC87-AF2E5B5785D2}" srcOrd="11" destOrd="0" presId="urn:microsoft.com/office/officeart/2005/8/layout/vProcess5"/>
    <dgm:cxn modelId="{92C31FF3-48E6-4192-B061-DE724A152632}" type="presParOf" srcId="{FCE6AA6C-DF37-4F34-9667-6D1774E11186}" destId="{F6743FDE-BF7C-4007-9364-C5A8474A49B2}" srcOrd="12" destOrd="0" presId="urn:microsoft.com/office/officeart/2005/8/layout/vProcess5"/>
    <dgm:cxn modelId="{E80F16BC-82BE-47FD-BCA0-3C85A3869646}" type="presParOf" srcId="{FCE6AA6C-DF37-4F34-9667-6D1774E11186}" destId="{92D3A5DE-6208-4383-88B0-AB0B1E608822}" srcOrd="13" destOrd="0" presId="urn:microsoft.com/office/officeart/2005/8/layout/vProcess5"/>
    <dgm:cxn modelId="{BE717B57-EEA0-486F-8096-312198A6B6A0}" type="presParOf" srcId="{FCE6AA6C-DF37-4F34-9667-6D1774E11186}" destId="{B2E2367E-2C15-4D76-AC95-E9C0555D804F}"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A5306C-7582-4C79-BD22-D807D58F6258}" type="doc">
      <dgm:prSet loTypeId="urn:microsoft.com/office/officeart/2005/8/layout/hierarchy2" loCatId="hierarchy" qsTypeId="urn:microsoft.com/office/officeart/2005/8/quickstyle/simple1" qsCatId="simple" csTypeId="urn:microsoft.com/office/officeart/2005/8/colors/accent6_1" csCatId="accent6" phldr="1"/>
      <dgm:spPr/>
      <dgm:t>
        <a:bodyPr/>
        <a:lstStyle/>
        <a:p>
          <a:endParaRPr lang="es-ES"/>
        </a:p>
      </dgm:t>
    </dgm:pt>
    <dgm:pt modelId="{7950FA79-1F19-4FD5-8FE8-114E50D30BF9}">
      <dgm:prSet phldrT="[Texto]"/>
      <dgm:spPr/>
      <dgm:t>
        <a:bodyPr/>
        <a:lstStyle/>
        <a:p>
          <a:r>
            <a:rPr lang="es-EC" b="1" noProof="0" dirty="0"/>
            <a:t>Comisión de Igualdad de Género</a:t>
          </a:r>
          <a:endParaRPr lang="es-EC" noProof="0" dirty="0"/>
        </a:p>
      </dgm:t>
    </dgm:pt>
    <dgm:pt modelId="{0ADB46AC-F45D-4C58-AB2A-60F98C071465}" type="parTrans" cxnId="{FF197CDA-3D02-4AAB-9D1B-C076BAA5BA9D}">
      <dgm:prSet/>
      <dgm:spPr/>
      <dgm:t>
        <a:bodyPr/>
        <a:lstStyle/>
        <a:p>
          <a:endParaRPr lang="es-ES"/>
        </a:p>
      </dgm:t>
    </dgm:pt>
    <dgm:pt modelId="{066EF823-A540-424B-8C84-463FF353A947}" type="sibTrans" cxnId="{FF197CDA-3D02-4AAB-9D1B-C076BAA5BA9D}">
      <dgm:prSet/>
      <dgm:spPr/>
      <dgm:t>
        <a:bodyPr/>
        <a:lstStyle/>
        <a:p>
          <a:endParaRPr lang="es-ES"/>
        </a:p>
      </dgm:t>
    </dgm:pt>
    <dgm:pt modelId="{61EBF721-832F-4CF8-82B5-5912DC0164EF}">
      <dgm:prSet phldrT="[Texto]" custT="1"/>
      <dgm:spPr/>
      <dgm:t>
        <a:bodyPr/>
        <a:lstStyle/>
        <a:p>
          <a:r>
            <a:rPr lang="es-EC" sz="1500" noProof="0" dirty="0"/>
            <a:t>Desde el 14 de mayo de 2019, en la sesión inaugural del Gobierno Autónomo Descentralizado Municipal del Cantón Flavio Alfaro, el concejo ha estado pendiente en que las mujeres tengan participación y se hagan cumplir sus derechos.</a:t>
          </a:r>
        </a:p>
        <a:p>
          <a:r>
            <a:rPr lang="es-EC" sz="1500" noProof="0" dirty="0"/>
            <a:t>En sesiones de concejo permanentemente se procura que las mujeres tengan participación con voz y voto</a:t>
          </a:r>
          <a:r>
            <a:rPr lang="en-US" sz="1500" dirty="0"/>
            <a:t>.</a:t>
          </a:r>
        </a:p>
        <a:p>
          <a:r>
            <a:rPr lang="es-EC" sz="1500" noProof="0" dirty="0">
              <a:solidFill>
                <a:schemeClr val="tx1"/>
              </a:solidFill>
            </a:rPr>
            <a:t>Para ello hemos necesitado de un gran consenso local y una postura cívica que supere ideologías e intereses particulares</a:t>
          </a:r>
          <a:r>
            <a:rPr lang="en-US" sz="1500" dirty="0">
              <a:solidFill>
                <a:srgbClr val="FF0000"/>
              </a:solidFill>
            </a:rPr>
            <a:t>.</a:t>
          </a:r>
          <a:endParaRPr lang="es-ES" sz="1500" dirty="0">
            <a:solidFill>
              <a:srgbClr val="FF0000"/>
            </a:solidFill>
          </a:endParaRPr>
        </a:p>
      </dgm:t>
    </dgm:pt>
    <dgm:pt modelId="{3F3A1A0D-AC20-4ED9-8F94-73DF21ED5ECC}" type="parTrans" cxnId="{FFE5CB52-AA89-4E4F-B3DB-A6B12399DDF1}">
      <dgm:prSet/>
      <dgm:spPr/>
      <dgm:t>
        <a:bodyPr/>
        <a:lstStyle/>
        <a:p>
          <a:endParaRPr lang="es-ES"/>
        </a:p>
      </dgm:t>
    </dgm:pt>
    <dgm:pt modelId="{B61A65BD-5B90-41FB-9611-877CF6A9042C}" type="sibTrans" cxnId="{FFE5CB52-AA89-4E4F-B3DB-A6B12399DDF1}">
      <dgm:prSet/>
      <dgm:spPr/>
      <dgm:t>
        <a:bodyPr/>
        <a:lstStyle/>
        <a:p>
          <a:endParaRPr lang="es-ES"/>
        </a:p>
      </dgm:t>
    </dgm:pt>
    <dgm:pt modelId="{70FE1379-7A36-484C-A7B9-8D3A1AE4B59E}">
      <dgm:prSet phldrT="[Texto]"/>
      <dgm:spPr>
        <a:blipFill rotWithShape="0">
          <a:blip xmlns:r="http://schemas.openxmlformats.org/officeDocument/2006/relationships" r:embed="rId1"/>
          <a:stretch>
            <a:fillRect/>
          </a:stretch>
        </a:blipFill>
      </dgm:spPr>
      <dgm:t>
        <a:bodyPr/>
        <a:lstStyle/>
        <a:p>
          <a:r>
            <a:rPr lang="es-ES" dirty="0"/>
            <a:t>.</a:t>
          </a:r>
        </a:p>
      </dgm:t>
    </dgm:pt>
    <dgm:pt modelId="{D07DBCAA-1876-42D4-944A-6DD14585EC4D}" type="parTrans" cxnId="{8C66CFC4-44E5-4D16-8BEC-5FC3D104E56E}">
      <dgm:prSet/>
      <dgm:spPr/>
      <dgm:t>
        <a:bodyPr/>
        <a:lstStyle/>
        <a:p>
          <a:endParaRPr lang="es-ES"/>
        </a:p>
      </dgm:t>
    </dgm:pt>
    <dgm:pt modelId="{EE13C810-41DE-42B0-A5AD-3F87AE7CD329}" type="sibTrans" cxnId="{8C66CFC4-44E5-4D16-8BEC-5FC3D104E56E}">
      <dgm:prSet/>
      <dgm:spPr/>
      <dgm:t>
        <a:bodyPr/>
        <a:lstStyle/>
        <a:p>
          <a:endParaRPr lang="es-ES"/>
        </a:p>
      </dgm:t>
    </dgm:pt>
    <dgm:pt modelId="{6569F1DA-2548-4114-A8B1-55E370F962AB}" type="pres">
      <dgm:prSet presAssocID="{80A5306C-7582-4C79-BD22-D807D58F6258}" presName="diagram" presStyleCnt="0">
        <dgm:presLayoutVars>
          <dgm:chPref val="1"/>
          <dgm:dir/>
          <dgm:animOne val="branch"/>
          <dgm:animLvl val="lvl"/>
          <dgm:resizeHandles val="exact"/>
        </dgm:presLayoutVars>
      </dgm:prSet>
      <dgm:spPr/>
      <dgm:t>
        <a:bodyPr/>
        <a:lstStyle/>
        <a:p>
          <a:endParaRPr lang="es-ES"/>
        </a:p>
      </dgm:t>
    </dgm:pt>
    <dgm:pt modelId="{5F1BE85A-6E1C-4813-939F-C1E7076CC959}" type="pres">
      <dgm:prSet presAssocID="{7950FA79-1F19-4FD5-8FE8-114E50D30BF9}" presName="root1" presStyleCnt="0"/>
      <dgm:spPr/>
    </dgm:pt>
    <dgm:pt modelId="{8953E0C9-CEA8-4975-80AD-D923C0DC7BBA}" type="pres">
      <dgm:prSet presAssocID="{7950FA79-1F19-4FD5-8FE8-114E50D30BF9}" presName="LevelOneTextNode" presStyleLbl="node0" presStyleIdx="0" presStyleCnt="1" custScaleX="84104" custScaleY="69348">
        <dgm:presLayoutVars>
          <dgm:chPref val="3"/>
        </dgm:presLayoutVars>
      </dgm:prSet>
      <dgm:spPr/>
      <dgm:t>
        <a:bodyPr/>
        <a:lstStyle/>
        <a:p>
          <a:endParaRPr lang="es-ES"/>
        </a:p>
      </dgm:t>
    </dgm:pt>
    <dgm:pt modelId="{74568CBE-08F3-4BD3-9733-94E57A900AD9}" type="pres">
      <dgm:prSet presAssocID="{7950FA79-1F19-4FD5-8FE8-114E50D30BF9}" presName="level2hierChild" presStyleCnt="0"/>
      <dgm:spPr/>
    </dgm:pt>
    <dgm:pt modelId="{683D97B4-BF09-4397-B137-4B93BC5FF161}" type="pres">
      <dgm:prSet presAssocID="{3F3A1A0D-AC20-4ED9-8F94-73DF21ED5ECC}" presName="conn2-1" presStyleLbl="parChTrans1D2" presStyleIdx="0" presStyleCnt="2"/>
      <dgm:spPr/>
      <dgm:t>
        <a:bodyPr/>
        <a:lstStyle/>
        <a:p>
          <a:endParaRPr lang="es-ES"/>
        </a:p>
      </dgm:t>
    </dgm:pt>
    <dgm:pt modelId="{1AE69D89-7F48-461F-9CAB-B8B3B4F29DBE}" type="pres">
      <dgm:prSet presAssocID="{3F3A1A0D-AC20-4ED9-8F94-73DF21ED5ECC}" presName="connTx" presStyleLbl="parChTrans1D2" presStyleIdx="0" presStyleCnt="2"/>
      <dgm:spPr/>
      <dgm:t>
        <a:bodyPr/>
        <a:lstStyle/>
        <a:p>
          <a:endParaRPr lang="es-ES"/>
        </a:p>
      </dgm:t>
    </dgm:pt>
    <dgm:pt modelId="{86D4EDE9-12FE-4472-A0B2-655F68B30A17}" type="pres">
      <dgm:prSet presAssocID="{61EBF721-832F-4CF8-82B5-5912DC0164EF}" presName="root2" presStyleCnt="0"/>
      <dgm:spPr/>
    </dgm:pt>
    <dgm:pt modelId="{B68D22B1-F04B-4F1A-A213-0B972D565784}" type="pres">
      <dgm:prSet presAssocID="{61EBF721-832F-4CF8-82B5-5912DC0164EF}" presName="LevelTwoTextNode" presStyleLbl="node2" presStyleIdx="0" presStyleCnt="2" custScaleY="110540" custLinFactNeighborX="2413" custLinFactNeighborY="-1227">
        <dgm:presLayoutVars>
          <dgm:chPref val="3"/>
        </dgm:presLayoutVars>
      </dgm:prSet>
      <dgm:spPr/>
      <dgm:t>
        <a:bodyPr/>
        <a:lstStyle/>
        <a:p>
          <a:endParaRPr lang="es-ES"/>
        </a:p>
      </dgm:t>
    </dgm:pt>
    <dgm:pt modelId="{E38D4E64-973D-4F4D-AD83-19AEFEDDD393}" type="pres">
      <dgm:prSet presAssocID="{61EBF721-832F-4CF8-82B5-5912DC0164EF}" presName="level3hierChild" presStyleCnt="0"/>
      <dgm:spPr/>
    </dgm:pt>
    <dgm:pt modelId="{B2CBEFB6-C9AC-47DA-B0D0-5570112AB881}" type="pres">
      <dgm:prSet presAssocID="{D07DBCAA-1876-42D4-944A-6DD14585EC4D}" presName="conn2-1" presStyleLbl="parChTrans1D2" presStyleIdx="1" presStyleCnt="2"/>
      <dgm:spPr/>
      <dgm:t>
        <a:bodyPr/>
        <a:lstStyle/>
        <a:p>
          <a:endParaRPr lang="es-ES"/>
        </a:p>
      </dgm:t>
    </dgm:pt>
    <dgm:pt modelId="{0A8F4B44-A148-42C0-B13C-D23168FEAAE7}" type="pres">
      <dgm:prSet presAssocID="{D07DBCAA-1876-42D4-944A-6DD14585EC4D}" presName="connTx" presStyleLbl="parChTrans1D2" presStyleIdx="1" presStyleCnt="2"/>
      <dgm:spPr/>
      <dgm:t>
        <a:bodyPr/>
        <a:lstStyle/>
        <a:p>
          <a:endParaRPr lang="es-ES"/>
        </a:p>
      </dgm:t>
    </dgm:pt>
    <dgm:pt modelId="{DA47FABF-AAD9-45E3-A18E-EFC8164CF692}" type="pres">
      <dgm:prSet presAssocID="{70FE1379-7A36-484C-A7B9-8D3A1AE4B59E}" presName="root2" presStyleCnt="0"/>
      <dgm:spPr/>
    </dgm:pt>
    <dgm:pt modelId="{42F8D4BE-15F4-4084-89FC-6ADE1A15E714}" type="pres">
      <dgm:prSet presAssocID="{70FE1379-7A36-484C-A7B9-8D3A1AE4B59E}" presName="LevelTwoTextNode" presStyleLbl="node2" presStyleIdx="1" presStyleCnt="2" custScaleY="143118" custLinFactNeighborX="5387">
        <dgm:presLayoutVars>
          <dgm:chPref val="3"/>
        </dgm:presLayoutVars>
      </dgm:prSet>
      <dgm:spPr/>
      <dgm:t>
        <a:bodyPr/>
        <a:lstStyle/>
        <a:p>
          <a:endParaRPr lang="es-ES"/>
        </a:p>
      </dgm:t>
    </dgm:pt>
    <dgm:pt modelId="{0E98077A-68BB-435E-850F-969A2C892E84}" type="pres">
      <dgm:prSet presAssocID="{70FE1379-7A36-484C-A7B9-8D3A1AE4B59E}" presName="level3hierChild" presStyleCnt="0"/>
      <dgm:spPr/>
    </dgm:pt>
  </dgm:ptLst>
  <dgm:cxnLst>
    <dgm:cxn modelId="{8C1F56E0-8F45-4DF8-A891-332600C66316}" type="presOf" srcId="{D07DBCAA-1876-42D4-944A-6DD14585EC4D}" destId="{B2CBEFB6-C9AC-47DA-B0D0-5570112AB881}" srcOrd="0" destOrd="0" presId="urn:microsoft.com/office/officeart/2005/8/layout/hierarchy2"/>
    <dgm:cxn modelId="{FF197CDA-3D02-4AAB-9D1B-C076BAA5BA9D}" srcId="{80A5306C-7582-4C79-BD22-D807D58F6258}" destId="{7950FA79-1F19-4FD5-8FE8-114E50D30BF9}" srcOrd="0" destOrd="0" parTransId="{0ADB46AC-F45D-4C58-AB2A-60F98C071465}" sibTransId="{066EF823-A540-424B-8C84-463FF353A947}"/>
    <dgm:cxn modelId="{FFE5CB52-AA89-4E4F-B3DB-A6B12399DDF1}" srcId="{7950FA79-1F19-4FD5-8FE8-114E50D30BF9}" destId="{61EBF721-832F-4CF8-82B5-5912DC0164EF}" srcOrd="0" destOrd="0" parTransId="{3F3A1A0D-AC20-4ED9-8F94-73DF21ED5ECC}" sibTransId="{B61A65BD-5B90-41FB-9611-877CF6A9042C}"/>
    <dgm:cxn modelId="{708B5738-D0FB-4EB7-97B3-D20122A2277E}" type="presOf" srcId="{7950FA79-1F19-4FD5-8FE8-114E50D30BF9}" destId="{8953E0C9-CEA8-4975-80AD-D923C0DC7BBA}" srcOrd="0" destOrd="0" presId="urn:microsoft.com/office/officeart/2005/8/layout/hierarchy2"/>
    <dgm:cxn modelId="{8C66CFC4-44E5-4D16-8BEC-5FC3D104E56E}" srcId="{7950FA79-1F19-4FD5-8FE8-114E50D30BF9}" destId="{70FE1379-7A36-484C-A7B9-8D3A1AE4B59E}" srcOrd="1" destOrd="0" parTransId="{D07DBCAA-1876-42D4-944A-6DD14585EC4D}" sibTransId="{EE13C810-41DE-42B0-A5AD-3F87AE7CD329}"/>
    <dgm:cxn modelId="{80A8187A-4554-4D59-908F-C60DEAE9E57A}" type="presOf" srcId="{61EBF721-832F-4CF8-82B5-5912DC0164EF}" destId="{B68D22B1-F04B-4F1A-A213-0B972D565784}" srcOrd="0" destOrd="0" presId="urn:microsoft.com/office/officeart/2005/8/layout/hierarchy2"/>
    <dgm:cxn modelId="{63429888-668B-4E5E-9F8D-3C8E25ACF219}" type="presOf" srcId="{D07DBCAA-1876-42D4-944A-6DD14585EC4D}" destId="{0A8F4B44-A148-42C0-B13C-D23168FEAAE7}" srcOrd="1" destOrd="0" presId="urn:microsoft.com/office/officeart/2005/8/layout/hierarchy2"/>
    <dgm:cxn modelId="{7FAD6A0C-4868-492F-BA8E-131DE4B62ACD}" type="presOf" srcId="{80A5306C-7582-4C79-BD22-D807D58F6258}" destId="{6569F1DA-2548-4114-A8B1-55E370F962AB}" srcOrd="0" destOrd="0" presId="urn:microsoft.com/office/officeart/2005/8/layout/hierarchy2"/>
    <dgm:cxn modelId="{BB934204-43B2-4E61-B537-521B606187CE}" type="presOf" srcId="{70FE1379-7A36-484C-A7B9-8D3A1AE4B59E}" destId="{42F8D4BE-15F4-4084-89FC-6ADE1A15E714}" srcOrd="0" destOrd="0" presId="urn:microsoft.com/office/officeart/2005/8/layout/hierarchy2"/>
    <dgm:cxn modelId="{C3CD12D6-2D57-416B-96E5-FB2871357140}" type="presOf" srcId="{3F3A1A0D-AC20-4ED9-8F94-73DF21ED5ECC}" destId="{1AE69D89-7F48-461F-9CAB-B8B3B4F29DBE}" srcOrd="1" destOrd="0" presId="urn:microsoft.com/office/officeart/2005/8/layout/hierarchy2"/>
    <dgm:cxn modelId="{E3D8FDD2-4E9E-4AE6-8A43-106ED34C7DE4}" type="presOf" srcId="{3F3A1A0D-AC20-4ED9-8F94-73DF21ED5ECC}" destId="{683D97B4-BF09-4397-B137-4B93BC5FF161}" srcOrd="0" destOrd="0" presId="urn:microsoft.com/office/officeart/2005/8/layout/hierarchy2"/>
    <dgm:cxn modelId="{D1B7D085-EE58-488B-A5BC-101EA82A3789}" type="presParOf" srcId="{6569F1DA-2548-4114-A8B1-55E370F962AB}" destId="{5F1BE85A-6E1C-4813-939F-C1E7076CC959}" srcOrd="0" destOrd="0" presId="urn:microsoft.com/office/officeart/2005/8/layout/hierarchy2"/>
    <dgm:cxn modelId="{9D3D2621-4A15-476D-8951-0F0D45655E4E}" type="presParOf" srcId="{5F1BE85A-6E1C-4813-939F-C1E7076CC959}" destId="{8953E0C9-CEA8-4975-80AD-D923C0DC7BBA}" srcOrd="0" destOrd="0" presId="urn:microsoft.com/office/officeart/2005/8/layout/hierarchy2"/>
    <dgm:cxn modelId="{1790615B-A05E-4337-9F5D-5E225F7BCD95}" type="presParOf" srcId="{5F1BE85A-6E1C-4813-939F-C1E7076CC959}" destId="{74568CBE-08F3-4BD3-9733-94E57A900AD9}" srcOrd="1" destOrd="0" presId="urn:microsoft.com/office/officeart/2005/8/layout/hierarchy2"/>
    <dgm:cxn modelId="{97A54EC6-BBB6-486D-A89B-D8A5337E73CE}" type="presParOf" srcId="{74568CBE-08F3-4BD3-9733-94E57A900AD9}" destId="{683D97B4-BF09-4397-B137-4B93BC5FF161}" srcOrd="0" destOrd="0" presId="urn:microsoft.com/office/officeart/2005/8/layout/hierarchy2"/>
    <dgm:cxn modelId="{A1CA7F3F-7DD8-46BF-9335-F4A5F555E748}" type="presParOf" srcId="{683D97B4-BF09-4397-B137-4B93BC5FF161}" destId="{1AE69D89-7F48-461F-9CAB-B8B3B4F29DBE}" srcOrd="0" destOrd="0" presId="urn:microsoft.com/office/officeart/2005/8/layout/hierarchy2"/>
    <dgm:cxn modelId="{74464BAB-2F16-4BE6-98B3-5C4A32249DF1}" type="presParOf" srcId="{74568CBE-08F3-4BD3-9733-94E57A900AD9}" destId="{86D4EDE9-12FE-4472-A0B2-655F68B30A17}" srcOrd="1" destOrd="0" presId="urn:microsoft.com/office/officeart/2005/8/layout/hierarchy2"/>
    <dgm:cxn modelId="{25752FE9-5A2F-4043-A757-97B75BF6983B}" type="presParOf" srcId="{86D4EDE9-12FE-4472-A0B2-655F68B30A17}" destId="{B68D22B1-F04B-4F1A-A213-0B972D565784}" srcOrd="0" destOrd="0" presId="urn:microsoft.com/office/officeart/2005/8/layout/hierarchy2"/>
    <dgm:cxn modelId="{5E47613F-0611-4E0D-91DD-7A4096C4F197}" type="presParOf" srcId="{86D4EDE9-12FE-4472-A0B2-655F68B30A17}" destId="{E38D4E64-973D-4F4D-AD83-19AEFEDDD393}" srcOrd="1" destOrd="0" presId="urn:microsoft.com/office/officeart/2005/8/layout/hierarchy2"/>
    <dgm:cxn modelId="{2B42E9E7-E8D6-41C2-A6AF-EDEBBFE66517}" type="presParOf" srcId="{74568CBE-08F3-4BD3-9733-94E57A900AD9}" destId="{B2CBEFB6-C9AC-47DA-B0D0-5570112AB881}" srcOrd="2" destOrd="0" presId="urn:microsoft.com/office/officeart/2005/8/layout/hierarchy2"/>
    <dgm:cxn modelId="{6F7258D6-EF18-4FF5-9CC8-8F958640E118}" type="presParOf" srcId="{B2CBEFB6-C9AC-47DA-B0D0-5570112AB881}" destId="{0A8F4B44-A148-42C0-B13C-D23168FEAAE7}" srcOrd="0" destOrd="0" presId="urn:microsoft.com/office/officeart/2005/8/layout/hierarchy2"/>
    <dgm:cxn modelId="{D8B82CA9-15A7-4E36-A11E-FB62CA400D02}" type="presParOf" srcId="{74568CBE-08F3-4BD3-9733-94E57A900AD9}" destId="{DA47FABF-AAD9-45E3-A18E-EFC8164CF692}" srcOrd="3" destOrd="0" presId="urn:microsoft.com/office/officeart/2005/8/layout/hierarchy2"/>
    <dgm:cxn modelId="{042B46AC-ED46-49CC-BBAC-AB2251F02A1C}" type="presParOf" srcId="{DA47FABF-AAD9-45E3-A18E-EFC8164CF692}" destId="{42F8D4BE-15F4-4084-89FC-6ADE1A15E714}" srcOrd="0" destOrd="0" presId="urn:microsoft.com/office/officeart/2005/8/layout/hierarchy2"/>
    <dgm:cxn modelId="{54D4BE36-4699-45F4-8C19-C93C8FE891C7}" type="presParOf" srcId="{DA47FABF-AAD9-45E3-A18E-EFC8164CF692}" destId="{0E98077A-68BB-435E-850F-969A2C892E84}"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0A5306C-7582-4C79-BD22-D807D58F6258}" type="doc">
      <dgm:prSet loTypeId="urn:microsoft.com/office/officeart/2005/8/layout/hierarchy2" loCatId="hierarchy" qsTypeId="urn:microsoft.com/office/officeart/2005/8/quickstyle/simple1" qsCatId="simple" csTypeId="urn:microsoft.com/office/officeart/2005/8/colors/accent6_1" csCatId="accent6" phldr="1"/>
      <dgm:spPr/>
      <dgm:t>
        <a:bodyPr/>
        <a:lstStyle/>
        <a:p>
          <a:endParaRPr lang="es-ES"/>
        </a:p>
      </dgm:t>
    </dgm:pt>
    <dgm:pt modelId="{7950FA79-1F19-4FD5-8FE8-114E50D30BF9}">
      <dgm:prSet phldrT="[Texto]"/>
      <dgm:spPr/>
      <dgm:t>
        <a:bodyPr/>
        <a:lstStyle/>
        <a:p>
          <a:r>
            <a:rPr lang="es-EC" b="1" noProof="0" dirty="0"/>
            <a:t>Comisión de Límites</a:t>
          </a:r>
          <a:endParaRPr lang="es-EC" noProof="0" dirty="0"/>
        </a:p>
      </dgm:t>
    </dgm:pt>
    <dgm:pt modelId="{0ADB46AC-F45D-4C58-AB2A-60F98C071465}" type="parTrans" cxnId="{FF197CDA-3D02-4AAB-9D1B-C076BAA5BA9D}">
      <dgm:prSet/>
      <dgm:spPr/>
      <dgm:t>
        <a:bodyPr/>
        <a:lstStyle/>
        <a:p>
          <a:endParaRPr lang="es-ES"/>
        </a:p>
      </dgm:t>
    </dgm:pt>
    <dgm:pt modelId="{066EF823-A540-424B-8C84-463FF353A947}" type="sibTrans" cxnId="{FF197CDA-3D02-4AAB-9D1B-C076BAA5BA9D}">
      <dgm:prSet/>
      <dgm:spPr/>
      <dgm:t>
        <a:bodyPr/>
        <a:lstStyle/>
        <a:p>
          <a:endParaRPr lang="es-ES"/>
        </a:p>
      </dgm:t>
    </dgm:pt>
    <dgm:pt modelId="{61EBF721-832F-4CF8-82B5-5912DC0164EF}">
      <dgm:prSet phldrT="[Texto]" custT="1"/>
      <dgm:spPr/>
      <dgm:t>
        <a:bodyPr/>
        <a:lstStyle/>
        <a:p>
          <a:r>
            <a:rPr lang="es-EC" sz="2800" kern="1200" cap="none" noProof="0" dirty="0">
              <a:solidFill>
                <a:schemeClr val="tx1">
                  <a:lumMod val="85000"/>
                  <a:lumOff val="15000"/>
                </a:schemeClr>
              </a:solidFill>
              <a:effectLst/>
              <a:latin typeface="+mn-lt"/>
              <a:ea typeface="+mn-ea"/>
              <a:cs typeface="+mn-cs"/>
            </a:rPr>
            <a:t>Se está analizando la situación de límites  para retomar la aprobación de la Ordenanza de los límites del Cantón Flavio Alfaro</a:t>
          </a:r>
          <a:r>
            <a:rPr lang="en-US" sz="2800" kern="1200" cap="none" dirty="0">
              <a:solidFill>
                <a:schemeClr val="tx1">
                  <a:lumMod val="85000"/>
                  <a:lumOff val="15000"/>
                </a:schemeClr>
              </a:solidFill>
              <a:effectLst/>
              <a:latin typeface="+mn-lt"/>
              <a:ea typeface="+mn-ea"/>
              <a:cs typeface="+mn-cs"/>
            </a:rPr>
            <a:t>.</a:t>
          </a:r>
          <a:endParaRPr lang="es-ES" sz="2800" kern="1200" cap="none" dirty="0">
            <a:solidFill>
              <a:schemeClr val="tx1">
                <a:lumMod val="85000"/>
                <a:lumOff val="15000"/>
              </a:schemeClr>
            </a:solidFill>
            <a:effectLst/>
            <a:latin typeface="+mn-lt"/>
            <a:ea typeface="+mn-ea"/>
            <a:cs typeface="+mn-cs"/>
          </a:endParaRPr>
        </a:p>
      </dgm:t>
    </dgm:pt>
    <dgm:pt modelId="{3F3A1A0D-AC20-4ED9-8F94-73DF21ED5ECC}" type="parTrans" cxnId="{FFE5CB52-AA89-4E4F-B3DB-A6B12399DDF1}">
      <dgm:prSet/>
      <dgm:spPr/>
      <dgm:t>
        <a:bodyPr/>
        <a:lstStyle/>
        <a:p>
          <a:endParaRPr lang="es-ES"/>
        </a:p>
      </dgm:t>
    </dgm:pt>
    <dgm:pt modelId="{B61A65BD-5B90-41FB-9611-877CF6A9042C}" type="sibTrans" cxnId="{FFE5CB52-AA89-4E4F-B3DB-A6B12399DDF1}">
      <dgm:prSet/>
      <dgm:spPr/>
      <dgm:t>
        <a:bodyPr/>
        <a:lstStyle/>
        <a:p>
          <a:endParaRPr lang="es-ES"/>
        </a:p>
      </dgm:t>
    </dgm:pt>
    <dgm:pt modelId="{70FE1379-7A36-484C-A7B9-8D3A1AE4B59E}">
      <dgm:prSet phldrT="[Texto]"/>
      <dgm:spPr>
        <a:blipFill rotWithShape="0">
          <a:blip xmlns:r="http://schemas.openxmlformats.org/officeDocument/2006/relationships" r:embed="rId1"/>
          <a:stretch>
            <a:fillRect/>
          </a:stretch>
        </a:blipFill>
      </dgm:spPr>
      <dgm:t>
        <a:bodyPr/>
        <a:lstStyle/>
        <a:p>
          <a:r>
            <a:rPr lang="es-ES" dirty="0"/>
            <a:t>.</a:t>
          </a:r>
        </a:p>
      </dgm:t>
    </dgm:pt>
    <dgm:pt modelId="{D07DBCAA-1876-42D4-944A-6DD14585EC4D}" type="parTrans" cxnId="{8C66CFC4-44E5-4D16-8BEC-5FC3D104E56E}">
      <dgm:prSet/>
      <dgm:spPr/>
      <dgm:t>
        <a:bodyPr/>
        <a:lstStyle/>
        <a:p>
          <a:endParaRPr lang="es-ES"/>
        </a:p>
      </dgm:t>
    </dgm:pt>
    <dgm:pt modelId="{EE13C810-41DE-42B0-A5AD-3F87AE7CD329}" type="sibTrans" cxnId="{8C66CFC4-44E5-4D16-8BEC-5FC3D104E56E}">
      <dgm:prSet/>
      <dgm:spPr/>
      <dgm:t>
        <a:bodyPr/>
        <a:lstStyle/>
        <a:p>
          <a:endParaRPr lang="es-ES"/>
        </a:p>
      </dgm:t>
    </dgm:pt>
    <dgm:pt modelId="{6569F1DA-2548-4114-A8B1-55E370F962AB}" type="pres">
      <dgm:prSet presAssocID="{80A5306C-7582-4C79-BD22-D807D58F6258}" presName="diagram" presStyleCnt="0">
        <dgm:presLayoutVars>
          <dgm:chPref val="1"/>
          <dgm:dir/>
          <dgm:animOne val="branch"/>
          <dgm:animLvl val="lvl"/>
          <dgm:resizeHandles val="exact"/>
        </dgm:presLayoutVars>
      </dgm:prSet>
      <dgm:spPr/>
      <dgm:t>
        <a:bodyPr/>
        <a:lstStyle/>
        <a:p>
          <a:endParaRPr lang="es-ES"/>
        </a:p>
      </dgm:t>
    </dgm:pt>
    <dgm:pt modelId="{5F1BE85A-6E1C-4813-939F-C1E7076CC959}" type="pres">
      <dgm:prSet presAssocID="{7950FA79-1F19-4FD5-8FE8-114E50D30BF9}" presName="root1" presStyleCnt="0"/>
      <dgm:spPr/>
    </dgm:pt>
    <dgm:pt modelId="{8953E0C9-CEA8-4975-80AD-D923C0DC7BBA}" type="pres">
      <dgm:prSet presAssocID="{7950FA79-1F19-4FD5-8FE8-114E50D30BF9}" presName="LevelOneTextNode" presStyleLbl="node0" presStyleIdx="0" presStyleCnt="1" custScaleX="84104" custScaleY="69348">
        <dgm:presLayoutVars>
          <dgm:chPref val="3"/>
        </dgm:presLayoutVars>
      </dgm:prSet>
      <dgm:spPr/>
      <dgm:t>
        <a:bodyPr/>
        <a:lstStyle/>
        <a:p>
          <a:endParaRPr lang="es-ES"/>
        </a:p>
      </dgm:t>
    </dgm:pt>
    <dgm:pt modelId="{74568CBE-08F3-4BD3-9733-94E57A900AD9}" type="pres">
      <dgm:prSet presAssocID="{7950FA79-1F19-4FD5-8FE8-114E50D30BF9}" presName="level2hierChild" presStyleCnt="0"/>
      <dgm:spPr/>
    </dgm:pt>
    <dgm:pt modelId="{683D97B4-BF09-4397-B137-4B93BC5FF161}" type="pres">
      <dgm:prSet presAssocID="{3F3A1A0D-AC20-4ED9-8F94-73DF21ED5ECC}" presName="conn2-1" presStyleLbl="parChTrans1D2" presStyleIdx="0" presStyleCnt="2"/>
      <dgm:spPr/>
      <dgm:t>
        <a:bodyPr/>
        <a:lstStyle/>
        <a:p>
          <a:endParaRPr lang="es-ES"/>
        </a:p>
      </dgm:t>
    </dgm:pt>
    <dgm:pt modelId="{1AE69D89-7F48-461F-9CAB-B8B3B4F29DBE}" type="pres">
      <dgm:prSet presAssocID="{3F3A1A0D-AC20-4ED9-8F94-73DF21ED5ECC}" presName="connTx" presStyleLbl="parChTrans1D2" presStyleIdx="0" presStyleCnt="2"/>
      <dgm:spPr/>
      <dgm:t>
        <a:bodyPr/>
        <a:lstStyle/>
        <a:p>
          <a:endParaRPr lang="es-ES"/>
        </a:p>
      </dgm:t>
    </dgm:pt>
    <dgm:pt modelId="{86D4EDE9-12FE-4472-A0B2-655F68B30A17}" type="pres">
      <dgm:prSet presAssocID="{61EBF721-832F-4CF8-82B5-5912DC0164EF}" presName="root2" presStyleCnt="0"/>
      <dgm:spPr/>
    </dgm:pt>
    <dgm:pt modelId="{B68D22B1-F04B-4F1A-A213-0B972D565784}" type="pres">
      <dgm:prSet presAssocID="{61EBF721-832F-4CF8-82B5-5912DC0164EF}" presName="LevelTwoTextNode" presStyleLbl="node2" presStyleIdx="0" presStyleCnt="2" custScaleY="74607">
        <dgm:presLayoutVars>
          <dgm:chPref val="3"/>
        </dgm:presLayoutVars>
      </dgm:prSet>
      <dgm:spPr/>
      <dgm:t>
        <a:bodyPr/>
        <a:lstStyle/>
        <a:p>
          <a:endParaRPr lang="es-ES"/>
        </a:p>
      </dgm:t>
    </dgm:pt>
    <dgm:pt modelId="{E38D4E64-973D-4F4D-AD83-19AEFEDDD393}" type="pres">
      <dgm:prSet presAssocID="{61EBF721-832F-4CF8-82B5-5912DC0164EF}" presName="level3hierChild" presStyleCnt="0"/>
      <dgm:spPr/>
    </dgm:pt>
    <dgm:pt modelId="{B2CBEFB6-C9AC-47DA-B0D0-5570112AB881}" type="pres">
      <dgm:prSet presAssocID="{D07DBCAA-1876-42D4-944A-6DD14585EC4D}" presName="conn2-1" presStyleLbl="parChTrans1D2" presStyleIdx="1" presStyleCnt="2"/>
      <dgm:spPr/>
      <dgm:t>
        <a:bodyPr/>
        <a:lstStyle/>
        <a:p>
          <a:endParaRPr lang="es-ES"/>
        </a:p>
      </dgm:t>
    </dgm:pt>
    <dgm:pt modelId="{0A8F4B44-A148-42C0-B13C-D23168FEAAE7}" type="pres">
      <dgm:prSet presAssocID="{D07DBCAA-1876-42D4-944A-6DD14585EC4D}" presName="connTx" presStyleLbl="parChTrans1D2" presStyleIdx="1" presStyleCnt="2"/>
      <dgm:spPr/>
      <dgm:t>
        <a:bodyPr/>
        <a:lstStyle/>
        <a:p>
          <a:endParaRPr lang="es-ES"/>
        </a:p>
      </dgm:t>
    </dgm:pt>
    <dgm:pt modelId="{DA47FABF-AAD9-45E3-A18E-EFC8164CF692}" type="pres">
      <dgm:prSet presAssocID="{70FE1379-7A36-484C-A7B9-8D3A1AE4B59E}" presName="root2" presStyleCnt="0"/>
      <dgm:spPr/>
    </dgm:pt>
    <dgm:pt modelId="{42F8D4BE-15F4-4084-89FC-6ADE1A15E714}" type="pres">
      <dgm:prSet presAssocID="{70FE1379-7A36-484C-A7B9-8D3A1AE4B59E}" presName="LevelTwoTextNode" presStyleLbl="node2" presStyleIdx="1" presStyleCnt="2" custScaleY="145540" custLinFactNeighborX="102" custLinFactNeighborY="-3408">
        <dgm:presLayoutVars>
          <dgm:chPref val="3"/>
        </dgm:presLayoutVars>
      </dgm:prSet>
      <dgm:spPr/>
      <dgm:t>
        <a:bodyPr/>
        <a:lstStyle/>
        <a:p>
          <a:endParaRPr lang="es-ES"/>
        </a:p>
      </dgm:t>
    </dgm:pt>
    <dgm:pt modelId="{0E98077A-68BB-435E-850F-969A2C892E84}" type="pres">
      <dgm:prSet presAssocID="{70FE1379-7A36-484C-A7B9-8D3A1AE4B59E}" presName="level3hierChild" presStyleCnt="0"/>
      <dgm:spPr/>
    </dgm:pt>
  </dgm:ptLst>
  <dgm:cxnLst>
    <dgm:cxn modelId="{8C1F56E0-8F45-4DF8-A891-332600C66316}" type="presOf" srcId="{D07DBCAA-1876-42D4-944A-6DD14585EC4D}" destId="{B2CBEFB6-C9AC-47DA-B0D0-5570112AB881}" srcOrd="0" destOrd="0" presId="urn:microsoft.com/office/officeart/2005/8/layout/hierarchy2"/>
    <dgm:cxn modelId="{FF197CDA-3D02-4AAB-9D1B-C076BAA5BA9D}" srcId="{80A5306C-7582-4C79-BD22-D807D58F6258}" destId="{7950FA79-1F19-4FD5-8FE8-114E50D30BF9}" srcOrd="0" destOrd="0" parTransId="{0ADB46AC-F45D-4C58-AB2A-60F98C071465}" sibTransId="{066EF823-A540-424B-8C84-463FF353A947}"/>
    <dgm:cxn modelId="{FFE5CB52-AA89-4E4F-B3DB-A6B12399DDF1}" srcId="{7950FA79-1F19-4FD5-8FE8-114E50D30BF9}" destId="{61EBF721-832F-4CF8-82B5-5912DC0164EF}" srcOrd="0" destOrd="0" parTransId="{3F3A1A0D-AC20-4ED9-8F94-73DF21ED5ECC}" sibTransId="{B61A65BD-5B90-41FB-9611-877CF6A9042C}"/>
    <dgm:cxn modelId="{708B5738-D0FB-4EB7-97B3-D20122A2277E}" type="presOf" srcId="{7950FA79-1F19-4FD5-8FE8-114E50D30BF9}" destId="{8953E0C9-CEA8-4975-80AD-D923C0DC7BBA}" srcOrd="0" destOrd="0" presId="urn:microsoft.com/office/officeart/2005/8/layout/hierarchy2"/>
    <dgm:cxn modelId="{8C66CFC4-44E5-4D16-8BEC-5FC3D104E56E}" srcId="{7950FA79-1F19-4FD5-8FE8-114E50D30BF9}" destId="{70FE1379-7A36-484C-A7B9-8D3A1AE4B59E}" srcOrd="1" destOrd="0" parTransId="{D07DBCAA-1876-42D4-944A-6DD14585EC4D}" sibTransId="{EE13C810-41DE-42B0-A5AD-3F87AE7CD329}"/>
    <dgm:cxn modelId="{80A8187A-4554-4D59-908F-C60DEAE9E57A}" type="presOf" srcId="{61EBF721-832F-4CF8-82B5-5912DC0164EF}" destId="{B68D22B1-F04B-4F1A-A213-0B972D565784}" srcOrd="0" destOrd="0" presId="urn:microsoft.com/office/officeart/2005/8/layout/hierarchy2"/>
    <dgm:cxn modelId="{63429888-668B-4E5E-9F8D-3C8E25ACF219}" type="presOf" srcId="{D07DBCAA-1876-42D4-944A-6DD14585EC4D}" destId="{0A8F4B44-A148-42C0-B13C-D23168FEAAE7}" srcOrd="1" destOrd="0" presId="urn:microsoft.com/office/officeart/2005/8/layout/hierarchy2"/>
    <dgm:cxn modelId="{7FAD6A0C-4868-492F-BA8E-131DE4B62ACD}" type="presOf" srcId="{80A5306C-7582-4C79-BD22-D807D58F6258}" destId="{6569F1DA-2548-4114-A8B1-55E370F962AB}" srcOrd="0" destOrd="0" presId="urn:microsoft.com/office/officeart/2005/8/layout/hierarchy2"/>
    <dgm:cxn modelId="{BB934204-43B2-4E61-B537-521B606187CE}" type="presOf" srcId="{70FE1379-7A36-484C-A7B9-8D3A1AE4B59E}" destId="{42F8D4BE-15F4-4084-89FC-6ADE1A15E714}" srcOrd="0" destOrd="0" presId="urn:microsoft.com/office/officeart/2005/8/layout/hierarchy2"/>
    <dgm:cxn modelId="{C3CD12D6-2D57-416B-96E5-FB2871357140}" type="presOf" srcId="{3F3A1A0D-AC20-4ED9-8F94-73DF21ED5ECC}" destId="{1AE69D89-7F48-461F-9CAB-B8B3B4F29DBE}" srcOrd="1" destOrd="0" presId="urn:microsoft.com/office/officeart/2005/8/layout/hierarchy2"/>
    <dgm:cxn modelId="{E3D8FDD2-4E9E-4AE6-8A43-106ED34C7DE4}" type="presOf" srcId="{3F3A1A0D-AC20-4ED9-8F94-73DF21ED5ECC}" destId="{683D97B4-BF09-4397-B137-4B93BC5FF161}" srcOrd="0" destOrd="0" presId="urn:microsoft.com/office/officeart/2005/8/layout/hierarchy2"/>
    <dgm:cxn modelId="{D1B7D085-EE58-488B-A5BC-101EA82A3789}" type="presParOf" srcId="{6569F1DA-2548-4114-A8B1-55E370F962AB}" destId="{5F1BE85A-6E1C-4813-939F-C1E7076CC959}" srcOrd="0" destOrd="0" presId="urn:microsoft.com/office/officeart/2005/8/layout/hierarchy2"/>
    <dgm:cxn modelId="{9D3D2621-4A15-476D-8951-0F0D45655E4E}" type="presParOf" srcId="{5F1BE85A-6E1C-4813-939F-C1E7076CC959}" destId="{8953E0C9-CEA8-4975-80AD-D923C0DC7BBA}" srcOrd="0" destOrd="0" presId="urn:microsoft.com/office/officeart/2005/8/layout/hierarchy2"/>
    <dgm:cxn modelId="{1790615B-A05E-4337-9F5D-5E225F7BCD95}" type="presParOf" srcId="{5F1BE85A-6E1C-4813-939F-C1E7076CC959}" destId="{74568CBE-08F3-4BD3-9733-94E57A900AD9}" srcOrd="1" destOrd="0" presId="urn:microsoft.com/office/officeart/2005/8/layout/hierarchy2"/>
    <dgm:cxn modelId="{97A54EC6-BBB6-486D-A89B-D8A5337E73CE}" type="presParOf" srcId="{74568CBE-08F3-4BD3-9733-94E57A900AD9}" destId="{683D97B4-BF09-4397-B137-4B93BC5FF161}" srcOrd="0" destOrd="0" presId="urn:microsoft.com/office/officeart/2005/8/layout/hierarchy2"/>
    <dgm:cxn modelId="{A1CA7F3F-7DD8-46BF-9335-F4A5F555E748}" type="presParOf" srcId="{683D97B4-BF09-4397-B137-4B93BC5FF161}" destId="{1AE69D89-7F48-461F-9CAB-B8B3B4F29DBE}" srcOrd="0" destOrd="0" presId="urn:microsoft.com/office/officeart/2005/8/layout/hierarchy2"/>
    <dgm:cxn modelId="{74464BAB-2F16-4BE6-98B3-5C4A32249DF1}" type="presParOf" srcId="{74568CBE-08F3-4BD3-9733-94E57A900AD9}" destId="{86D4EDE9-12FE-4472-A0B2-655F68B30A17}" srcOrd="1" destOrd="0" presId="urn:microsoft.com/office/officeart/2005/8/layout/hierarchy2"/>
    <dgm:cxn modelId="{25752FE9-5A2F-4043-A757-97B75BF6983B}" type="presParOf" srcId="{86D4EDE9-12FE-4472-A0B2-655F68B30A17}" destId="{B68D22B1-F04B-4F1A-A213-0B972D565784}" srcOrd="0" destOrd="0" presId="urn:microsoft.com/office/officeart/2005/8/layout/hierarchy2"/>
    <dgm:cxn modelId="{5E47613F-0611-4E0D-91DD-7A4096C4F197}" type="presParOf" srcId="{86D4EDE9-12FE-4472-A0B2-655F68B30A17}" destId="{E38D4E64-973D-4F4D-AD83-19AEFEDDD393}" srcOrd="1" destOrd="0" presId="urn:microsoft.com/office/officeart/2005/8/layout/hierarchy2"/>
    <dgm:cxn modelId="{2B42E9E7-E8D6-41C2-A6AF-EDEBBFE66517}" type="presParOf" srcId="{74568CBE-08F3-4BD3-9733-94E57A900AD9}" destId="{B2CBEFB6-C9AC-47DA-B0D0-5570112AB881}" srcOrd="2" destOrd="0" presId="urn:microsoft.com/office/officeart/2005/8/layout/hierarchy2"/>
    <dgm:cxn modelId="{6F7258D6-EF18-4FF5-9CC8-8F958640E118}" type="presParOf" srcId="{B2CBEFB6-C9AC-47DA-B0D0-5570112AB881}" destId="{0A8F4B44-A148-42C0-B13C-D23168FEAAE7}" srcOrd="0" destOrd="0" presId="urn:microsoft.com/office/officeart/2005/8/layout/hierarchy2"/>
    <dgm:cxn modelId="{D8B82CA9-15A7-4E36-A11E-FB62CA400D02}" type="presParOf" srcId="{74568CBE-08F3-4BD3-9733-94E57A900AD9}" destId="{DA47FABF-AAD9-45E3-A18E-EFC8164CF692}" srcOrd="3" destOrd="0" presId="urn:microsoft.com/office/officeart/2005/8/layout/hierarchy2"/>
    <dgm:cxn modelId="{042B46AC-ED46-49CC-BBAC-AB2251F02A1C}" type="presParOf" srcId="{DA47FABF-AAD9-45E3-A18E-EFC8164CF692}" destId="{42F8D4BE-15F4-4084-89FC-6ADE1A15E714}" srcOrd="0" destOrd="0" presId="urn:microsoft.com/office/officeart/2005/8/layout/hierarchy2"/>
    <dgm:cxn modelId="{54D4BE36-4699-45F4-8C19-C93C8FE891C7}" type="presParOf" srcId="{DA47FABF-AAD9-45E3-A18E-EFC8164CF692}" destId="{0E98077A-68BB-435E-850F-969A2C892E84}"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0A5306C-7582-4C79-BD22-D807D58F6258}" type="doc">
      <dgm:prSet loTypeId="urn:microsoft.com/office/officeart/2005/8/layout/hierarchy2" loCatId="hierarchy" qsTypeId="urn:microsoft.com/office/officeart/2005/8/quickstyle/simple1" qsCatId="simple" csTypeId="urn:microsoft.com/office/officeart/2005/8/colors/accent6_1" csCatId="accent6" phldr="1"/>
      <dgm:spPr/>
      <dgm:t>
        <a:bodyPr/>
        <a:lstStyle/>
        <a:p>
          <a:endParaRPr lang="es-ES"/>
        </a:p>
      </dgm:t>
    </dgm:pt>
    <dgm:pt modelId="{7950FA79-1F19-4FD5-8FE8-114E50D30BF9}">
      <dgm:prSet phldrT="[Texto]"/>
      <dgm:spPr/>
      <dgm:t>
        <a:bodyPr/>
        <a:lstStyle/>
        <a:p>
          <a:r>
            <a:rPr lang="es-EC" b="1" noProof="0" dirty="0"/>
            <a:t>Comisión de Deportes</a:t>
          </a:r>
          <a:endParaRPr lang="es-EC" noProof="0" dirty="0"/>
        </a:p>
      </dgm:t>
    </dgm:pt>
    <dgm:pt modelId="{0ADB46AC-F45D-4C58-AB2A-60F98C071465}" type="parTrans" cxnId="{FF197CDA-3D02-4AAB-9D1B-C076BAA5BA9D}">
      <dgm:prSet/>
      <dgm:spPr/>
      <dgm:t>
        <a:bodyPr/>
        <a:lstStyle/>
        <a:p>
          <a:endParaRPr lang="es-ES"/>
        </a:p>
      </dgm:t>
    </dgm:pt>
    <dgm:pt modelId="{066EF823-A540-424B-8C84-463FF353A947}" type="sibTrans" cxnId="{FF197CDA-3D02-4AAB-9D1B-C076BAA5BA9D}">
      <dgm:prSet/>
      <dgm:spPr/>
      <dgm:t>
        <a:bodyPr/>
        <a:lstStyle/>
        <a:p>
          <a:endParaRPr lang="es-ES"/>
        </a:p>
      </dgm:t>
    </dgm:pt>
    <dgm:pt modelId="{61EBF721-832F-4CF8-82B5-5912DC0164EF}">
      <dgm:prSet phldrT="[Texto]" custT="1"/>
      <dgm:spPr/>
      <dgm:t>
        <a:bodyPr/>
        <a:lstStyle/>
        <a:p>
          <a:r>
            <a:rPr lang="es-EC" sz="2200" kern="1200" cap="none" noProof="0" dirty="0">
              <a:solidFill>
                <a:schemeClr val="tx1">
                  <a:lumMod val="85000"/>
                  <a:lumOff val="15000"/>
                </a:schemeClr>
              </a:solidFill>
              <a:effectLst/>
              <a:latin typeface="+mn-lt"/>
              <a:ea typeface="+mn-ea"/>
              <a:cs typeface="+mn-cs"/>
            </a:rPr>
            <a:t>Aprobación del Convenio con el Gobierno Provincial de Manabí para las disciplinas deportivas de futbol y básquetbol, el GAD Municipal apoyará en la disciplina de Taekwondo</a:t>
          </a:r>
        </a:p>
        <a:p>
          <a:endParaRPr lang="es-EC" sz="2200" kern="1200" cap="none" noProof="0" dirty="0">
            <a:solidFill>
              <a:schemeClr val="tx1">
                <a:lumMod val="85000"/>
                <a:lumOff val="15000"/>
              </a:schemeClr>
            </a:solidFill>
            <a:effectLst/>
            <a:latin typeface="+mn-lt"/>
            <a:ea typeface="+mn-ea"/>
            <a:cs typeface="+mn-cs"/>
          </a:endParaRPr>
        </a:p>
        <a:p>
          <a:r>
            <a:rPr lang="es-EC" sz="2200" kern="1200" cap="none" noProof="0" dirty="0">
              <a:solidFill>
                <a:schemeClr val="tx1">
                  <a:lumMod val="85000"/>
                  <a:lumOff val="15000"/>
                </a:schemeClr>
              </a:solidFill>
              <a:effectLst/>
              <a:latin typeface="+mn-lt"/>
              <a:ea typeface="+mn-ea"/>
              <a:cs typeface="+mn-cs"/>
            </a:rPr>
            <a:t>Apoyo a diferentes competencias deportivas del Cantón.</a:t>
          </a:r>
        </a:p>
      </dgm:t>
    </dgm:pt>
    <dgm:pt modelId="{3F3A1A0D-AC20-4ED9-8F94-73DF21ED5ECC}" type="parTrans" cxnId="{FFE5CB52-AA89-4E4F-B3DB-A6B12399DDF1}">
      <dgm:prSet/>
      <dgm:spPr/>
      <dgm:t>
        <a:bodyPr/>
        <a:lstStyle/>
        <a:p>
          <a:endParaRPr lang="es-ES"/>
        </a:p>
      </dgm:t>
    </dgm:pt>
    <dgm:pt modelId="{B61A65BD-5B90-41FB-9611-877CF6A9042C}" type="sibTrans" cxnId="{FFE5CB52-AA89-4E4F-B3DB-A6B12399DDF1}">
      <dgm:prSet/>
      <dgm:spPr/>
      <dgm:t>
        <a:bodyPr/>
        <a:lstStyle/>
        <a:p>
          <a:endParaRPr lang="es-ES"/>
        </a:p>
      </dgm:t>
    </dgm:pt>
    <dgm:pt modelId="{70FE1379-7A36-484C-A7B9-8D3A1AE4B59E}">
      <dgm:prSet phldrT="[Texto]"/>
      <dgm:spPr>
        <a:blipFill rotWithShape="0">
          <a:blip xmlns:r="http://schemas.openxmlformats.org/officeDocument/2006/relationships" r:embed="rId1"/>
          <a:stretch>
            <a:fillRect/>
          </a:stretch>
        </a:blipFill>
      </dgm:spPr>
      <dgm:t>
        <a:bodyPr/>
        <a:lstStyle/>
        <a:p>
          <a:r>
            <a:rPr lang="es-ES" dirty="0"/>
            <a:t>.</a:t>
          </a:r>
        </a:p>
      </dgm:t>
    </dgm:pt>
    <dgm:pt modelId="{D07DBCAA-1876-42D4-944A-6DD14585EC4D}" type="parTrans" cxnId="{8C66CFC4-44E5-4D16-8BEC-5FC3D104E56E}">
      <dgm:prSet/>
      <dgm:spPr/>
      <dgm:t>
        <a:bodyPr/>
        <a:lstStyle/>
        <a:p>
          <a:endParaRPr lang="es-ES"/>
        </a:p>
      </dgm:t>
    </dgm:pt>
    <dgm:pt modelId="{EE13C810-41DE-42B0-A5AD-3F87AE7CD329}" type="sibTrans" cxnId="{8C66CFC4-44E5-4D16-8BEC-5FC3D104E56E}">
      <dgm:prSet/>
      <dgm:spPr/>
      <dgm:t>
        <a:bodyPr/>
        <a:lstStyle/>
        <a:p>
          <a:endParaRPr lang="es-ES"/>
        </a:p>
      </dgm:t>
    </dgm:pt>
    <dgm:pt modelId="{6569F1DA-2548-4114-A8B1-55E370F962AB}" type="pres">
      <dgm:prSet presAssocID="{80A5306C-7582-4C79-BD22-D807D58F6258}" presName="diagram" presStyleCnt="0">
        <dgm:presLayoutVars>
          <dgm:chPref val="1"/>
          <dgm:dir/>
          <dgm:animOne val="branch"/>
          <dgm:animLvl val="lvl"/>
          <dgm:resizeHandles val="exact"/>
        </dgm:presLayoutVars>
      </dgm:prSet>
      <dgm:spPr/>
      <dgm:t>
        <a:bodyPr/>
        <a:lstStyle/>
        <a:p>
          <a:endParaRPr lang="es-ES"/>
        </a:p>
      </dgm:t>
    </dgm:pt>
    <dgm:pt modelId="{5F1BE85A-6E1C-4813-939F-C1E7076CC959}" type="pres">
      <dgm:prSet presAssocID="{7950FA79-1F19-4FD5-8FE8-114E50D30BF9}" presName="root1" presStyleCnt="0"/>
      <dgm:spPr/>
    </dgm:pt>
    <dgm:pt modelId="{8953E0C9-CEA8-4975-80AD-D923C0DC7BBA}" type="pres">
      <dgm:prSet presAssocID="{7950FA79-1F19-4FD5-8FE8-114E50D30BF9}" presName="LevelOneTextNode" presStyleLbl="node0" presStyleIdx="0" presStyleCnt="1" custScaleX="84104" custScaleY="69348">
        <dgm:presLayoutVars>
          <dgm:chPref val="3"/>
        </dgm:presLayoutVars>
      </dgm:prSet>
      <dgm:spPr/>
      <dgm:t>
        <a:bodyPr/>
        <a:lstStyle/>
        <a:p>
          <a:endParaRPr lang="es-ES"/>
        </a:p>
      </dgm:t>
    </dgm:pt>
    <dgm:pt modelId="{74568CBE-08F3-4BD3-9733-94E57A900AD9}" type="pres">
      <dgm:prSet presAssocID="{7950FA79-1F19-4FD5-8FE8-114E50D30BF9}" presName="level2hierChild" presStyleCnt="0"/>
      <dgm:spPr/>
    </dgm:pt>
    <dgm:pt modelId="{683D97B4-BF09-4397-B137-4B93BC5FF161}" type="pres">
      <dgm:prSet presAssocID="{3F3A1A0D-AC20-4ED9-8F94-73DF21ED5ECC}" presName="conn2-1" presStyleLbl="parChTrans1D2" presStyleIdx="0" presStyleCnt="2"/>
      <dgm:spPr/>
      <dgm:t>
        <a:bodyPr/>
        <a:lstStyle/>
        <a:p>
          <a:endParaRPr lang="es-ES"/>
        </a:p>
      </dgm:t>
    </dgm:pt>
    <dgm:pt modelId="{1AE69D89-7F48-461F-9CAB-B8B3B4F29DBE}" type="pres">
      <dgm:prSet presAssocID="{3F3A1A0D-AC20-4ED9-8F94-73DF21ED5ECC}" presName="connTx" presStyleLbl="parChTrans1D2" presStyleIdx="0" presStyleCnt="2"/>
      <dgm:spPr/>
      <dgm:t>
        <a:bodyPr/>
        <a:lstStyle/>
        <a:p>
          <a:endParaRPr lang="es-ES"/>
        </a:p>
      </dgm:t>
    </dgm:pt>
    <dgm:pt modelId="{86D4EDE9-12FE-4472-A0B2-655F68B30A17}" type="pres">
      <dgm:prSet presAssocID="{61EBF721-832F-4CF8-82B5-5912DC0164EF}" presName="root2" presStyleCnt="0"/>
      <dgm:spPr/>
    </dgm:pt>
    <dgm:pt modelId="{B68D22B1-F04B-4F1A-A213-0B972D565784}" type="pres">
      <dgm:prSet presAssocID="{61EBF721-832F-4CF8-82B5-5912DC0164EF}" presName="LevelTwoTextNode" presStyleLbl="node2" presStyleIdx="0" presStyleCnt="2" custScaleX="221463" custScaleY="183796" custLinFactNeighborX="852" custLinFactNeighborY="-568">
        <dgm:presLayoutVars>
          <dgm:chPref val="3"/>
        </dgm:presLayoutVars>
      </dgm:prSet>
      <dgm:spPr/>
      <dgm:t>
        <a:bodyPr/>
        <a:lstStyle/>
        <a:p>
          <a:endParaRPr lang="es-ES"/>
        </a:p>
      </dgm:t>
    </dgm:pt>
    <dgm:pt modelId="{E38D4E64-973D-4F4D-AD83-19AEFEDDD393}" type="pres">
      <dgm:prSet presAssocID="{61EBF721-832F-4CF8-82B5-5912DC0164EF}" presName="level3hierChild" presStyleCnt="0"/>
      <dgm:spPr/>
    </dgm:pt>
    <dgm:pt modelId="{B2CBEFB6-C9AC-47DA-B0D0-5570112AB881}" type="pres">
      <dgm:prSet presAssocID="{D07DBCAA-1876-42D4-944A-6DD14585EC4D}" presName="conn2-1" presStyleLbl="parChTrans1D2" presStyleIdx="1" presStyleCnt="2"/>
      <dgm:spPr/>
      <dgm:t>
        <a:bodyPr/>
        <a:lstStyle/>
        <a:p>
          <a:endParaRPr lang="es-ES"/>
        </a:p>
      </dgm:t>
    </dgm:pt>
    <dgm:pt modelId="{0A8F4B44-A148-42C0-B13C-D23168FEAAE7}" type="pres">
      <dgm:prSet presAssocID="{D07DBCAA-1876-42D4-944A-6DD14585EC4D}" presName="connTx" presStyleLbl="parChTrans1D2" presStyleIdx="1" presStyleCnt="2"/>
      <dgm:spPr/>
      <dgm:t>
        <a:bodyPr/>
        <a:lstStyle/>
        <a:p>
          <a:endParaRPr lang="es-ES"/>
        </a:p>
      </dgm:t>
    </dgm:pt>
    <dgm:pt modelId="{DA47FABF-AAD9-45E3-A18E-EFC8164CF692}" type="pres">
      <dgm:prSet presAssocID="{70FE1379-7A36-484C-A7B9-8D3A1AE4B59E}" presName="root2" presStyleCnt="0"/>
      <dgm:spPr/>
    </dgm:pt>
    <dgm:pt modelId="{42F8D4BE-15F4-4084-89FC-6ADE1A15E714}" type="pres">
      <dgm:prSet presAssocID="{70FE1379-7A36-484C-A7B9-8D3A1AE4B59E}" presName="LevelTwoTextNode" presStyleLbl="node2" presStyleIdx="1" presStyleCnt="2" custScaleX="173186" custScaleY="145540" custLinFactNeighborX="102" custLinFactNeighborY="-3408">
        <dgm:presLayoutVars>
          <dgm:chPref val="3"/>
        </dgm:presLayoutVars>
      </dgm:prSet>
      <dgm:spPr/>
      <dgm:t>
        <a:bodyPr/>
        <a:lstStyle/>
        <a:p>
          <a:endParaRPr lang="es-ES"/>
        </a:p>
      </dgm:t>
    </dgm:pt>
    <dgm:pt modelId="{0E98077A-68BB-435E-850F-969A2C892E84}" type="pres">
      <dgm:prSet presAssocID="{70FE1379-7A36-484C-A7B9-8D3A1AE4B59E}" presName="level3hierChild" presStyleCnt="0"/>
      <dgm:spPr/>
    </dgm:pt>
  </dgm:ptLst>
  <dgm:cxnLst>
    <dgm:cxn modelId="{8C1F56E0-8F45-4DF8-A891-332600C66316}" type="presOf" srcId="{D07DBCAA-1876-42D4-944A-6DD14585EC4D}" destId="{B2CBEFB6-C9AC-47DA-B0D0-5570112AB881}" srcOrd="0" destOrd="0" presId="urn:microsoft.com/office/officeart/2005/8/layout/hierarchy2"/>
    <dgm:cxn modelId="{FF197CDA-3D02-4AAB-9D1B-C076BAA5BA9D}" srcId="{80A5306C-7582-4C79-BD22-D807D58F6258}" destId="{7950FA79-1F19-4FD5-8FE8-114E50D30BF9}" srcOrd="0" destOrd="0" parTransId="{0ADB46AC-F45D-4C58-AB2A-60F98C071465}" sibTransId="{066EF823-A540-424B-8C84-463FF353A947}"/>
    <dgm:cxn modelId="{FFE5CB52-AA89-4E4F-B3DB-A6B12399DDF1}" srcId="{7950FA79-1F19-4FD5-8FE8-114E50D30BF9}" destId="{61EBF721-832F-4CF8-82B5-5912DC0164EF}" srcOrd="0" destOrd="0" parTransId="{3F3A1A0D-AC20-4ED9-8F94-73DF21ED5ECC}" sibTransId="{B61A65BD-5B90-41FB-9611-877CF6A9042C}"/>
    <dgm:cxn modelId="{708B5738-D0FB-4EB7-97B3-D20122A2277E}" type="presOf" srcId="{7950FA79-1F19-4FD5-8FE8-114E50D30BF9}" destId="{8953E0C9-CEA8-4975-80AD-D923C0DC7BBA}" srcOrd="0" destOrd="0" presId="urn:microsoft.com/office/officeart/2005/8/layout/hierarchy2"/>
    <dgm:cxn modelId="{8C66CFC4-44E5-4D16-8BEC-5FC3D104E56E}" srcId="{7950FA79-1F19-4FD5-8FE8-114E50D30BF9}" destId="{70FE1379-7A36-484C-A7B9-8D3A1AE4B59E}" srcOrd="1" destOrd="0" parTransId="{D07DBCAA-1876-42D4-944A-6DD14585EC4D}" sibTransId="{EE13C810-41DE-42B0-A5AD-3F87AE7CD329}"/>
    <dgm:cxn modelId="{80A8187A-4554-4D59-908F-C60DEAE9E57A}" type="presOf" srcId="{61EBF721-832F-4CF8-82B5-5912DC0164EF}" destId="{B68D22B1-F04B-4F1A-A213-0B972D565784}" srcOrd="0" destOrd="0" presId="urn:microsoft.com/office/officeart/2005/8/layout/hierarchy2"/>
    <dgm:cxn modelId="{63429888-668B-4E5E-9F8D-3C8E25ACF219}" type="presOf" srcId="{D07DBCAA-1876-42D4-944A-6DD14585EC4D}" destId="{0A8F4B44-A148-42C0-B13C-D23168FEAAE7}" srcOrd="1" destOrd="0" presId="urn:microsoft.com/office/officeart/2005/8/layout/hierarchy2"/>
    <dgm:cxn modelId="{7FAD6A0C-4868-492F-BA8E-131DE4B62ACD}" type="presOf" srcId="{80A5306C-7582-4C79-BD22-D807D58F6258}" destId="{6569F1DA-2548-4114-A8B1-55E370F962AB}" srcOrd="0" destOrd="0" presId="urn:microsoft.com/office/officeart/2005/8/layout/hierarchy2"/>
    <dgm:cxn modelId="{BB934204-43B2-4E61-B537-521B606187CE}" type="presOf" srcId="{70FE1379-7A36-484C-A7B9-8D3A1AE4B59E}" destId="{42F8D4BE-15F4-4084-89FC-6ADE1A15E714}" srcOrd="0" destOrd="0" presId="urn:microsoft.com/office/officeart/2005/8/layout/hierarchy2"/>
    <dgm:cxn modelId="{C3CD12D6-2D57-416B-96E5-FB2871357140}" type="presOf" srcId="{3F3A1A0D-AC20-4ED9-8F94-73DF21ED5ECC}" destId="{1AE69D89-7F48-461F-9CAB-B8B3B4F29DBE}" srcOrd="1" destOrd="0" presId="urn:microsoft.com/office/officeart/2005/8/layout/hierarchy2"/>
    <dgm:cxn modelId="{E3D8FDD2-4E9E-4AE6-8A43-106ED34C7DE4}" type="presOf" srcId="{3F3A1A0D-AC20-4ED9-8F94-73DF21ED5ECC}" destId="{683D97B4-BF09-4397-B137-4B93BC5FF161}" srcOrd="0" destOrd="0" presId="urn:microsoft.com/office/officeart/2005/8/layout/hierarchy2"/>
    <dgm:cxn modelId="{D1B7D085-EE58-488B-A5BC-101EA82A3789}" type="presParOf" srcId="{6569F1DA-2548-4114-A8B1-55E370F962AB}" destId="{5F1BE85A-6E1C-4813-939F-C1E7076CC959}" srcOrd="0" destOrd="0" presId="urn:microsoft.com/office/officeart/2005/8/layout/hierarchy2"/>
    <dgm:cxn modelId="{9D3D2621-4A15-476D-8951-0F0D45655E4E}" type="presParOf" srcId="{5F1BE85A-6E1C-4813-939F-C1E7076CC959}" destId="{8953E0C9-CEA8-4975-80AD-D923C0DC7BBA}" srcOrd="0" destOrd="0" presId="urn:microsoft.com/office/officeart/2005/8/layout/hierarchy2"/>
    <dgm:cxn modelId="{1790615B-A05E-4337-9F5D-5E225F7BCD95}" type="presParOf" srcId="{5F1BE85A-6E1C-4813-939F-C1E7076CC959}" destId="{74568CBE-08F3-4BD3-9733-94E57A900AD9}" srcOrd="1" destOrd="0" presId="urn:microsoft.com/office/officeart/2005/8/layout/hierarchy2"/>
    <dgm:cxn modelId="{97A54EC6-BBB6-486D-A89B-D8A5337E73CE}" type="presParOf" srcId="{74568CBE-08F3-4BD3-9733-94E57A900AD9}" destId="{683D97B4-BF09-4397-B137-4B93BC5FF161}" srcOrd="0" destOrd="0" presId="urn:microsoft.com/office/officeart/2005/8/layout/hierarchy2"/>
    <dgm:cxn modelId="{A1CA7F3F-7DD8-46BF-9335-F4A5F555E748}" type="presParOf" srcId="{683D97B4-BF09-4397-B137-4B93BC5FF161}" destId="{1AE69D89-7F48-461F-9CAB-B8B3B4F29DBE}" srcOrd="0" destOrd="0" presId="urn:microsoft.com/office/officeart/2005/8/layout/hierarchy2"/>
    <dgm:cxn modelId="{74464BAB-2F16-4BE6-98B3-5C4A32249DF1}" type="presParOf" srcId="{74568CBE-08F3-4BD3-9733-94E57A900AD9}" destId="{86D4EDE9-12FE-4472-A0B2-655F68B30A17}" srcOrd="1" destOrd="0" presId="urn:microsoft.com/office/officeart/2005/8/layout/hierarchy2"/>
    <dgm:cxn modelId="{25752FE9-5A2F-4043-A757-97B75BF6983B}" type="presParOf" srcId="{86D4EDE9-12FE-4472-A0B2-655F68B30A17}" destId="{B68D22B1-F04B-4F1A-A213-0B972D565784}" srcOrd="0" destOrd="0" presId="urn:microsoft.com/office/officeart/2005/8/layout/hierarchy2"/>
    <dgm:cxn modelId="{5E47613F-0611-4E0D-91DD-7A4096C4F197}" type="presParOf" srcId="{86D4EDE9-12FE-4472-A0B2-655F68B30A17}" destId="{E38D4E64-973D-4F4D-AD83-19AEFEDDD393}" srcOrd="1" destOrd="0" presId="urn:microsoft.com/office/officeart/2005/8/layout/hierarchy2"/>
    <dgm:cxn modelId="{2B42E9E7-E8D6-41C2-A6AF-EDEBBFE66517}" type="presParOf" srcId="{74568CBE-08F3-4BD3-9733-94E57A900AD9}" destId="{B2CBEFB6-C9AC-47DA-B0D0-5570112AB881}" srcOrd="2" destOrd="0" presId="urn:microsoft.com/office/officeart/2005/8/layout/hierarchy2"/>
    <dgm:cxn modelId="{6F7258D6-EF18-4FF5-9CC8-8F958640E118}" type="presParOf" srcId="{B2CBEFB6-C9AC-47DA-B0D0-5570112AB881}" destId="{0A8F4B44-A148-42C0-B13C-D23168FEAAE7}" srcOrd="0" destOrd="0" presId="urn:microsoft.com/office/officeart/2005/8/layout/hierarchy2"/>
    <dgm:cxn modelId="{D8B82CA9-15A7-4E36-A11E-FB62CA400D02}" type="presParOf" srcId="{74568CBE-08F3-4BD3-9733-94E57A900AD9}" destId="{DA47FABF-AAD9-45E3-A18E-EFC8164CF692}" srcOrd="3" destOrd="0" presId="urn:microsoft.com/office/officeart/2005/8/layout/hierarchy2"/>
    <dgm:cxn modelId="{042B46AC-ED46-49CC-BBAC-AB2251F02A1C}" type="presParOf" srcId="{DA47FABF-AAD9-45E3-A18E-EFC8164CF692}" destId="{42F8D4BE-15F4-4084-89FC-6ADE1A15E714}" srcOrd="0" destOrd="0" presId="urn:microsoft.com/office/officeart/2005/8/layout/hierarchy2"/>
    <dgm:cxn modelId="{54D4BE36-4699-45F4-8C19-C93C8FE891C7}" type="presParOf" srcId="{DA47FABF-AAD9-45E3-A18E-EFC8164CF692}" destId="{0E98077A-68BB-435E-850F-969A2C892E84}"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0A5306C-7582-4C79-BD22-D807D58F6258}" type="doc">
      <dgm:prSet loTypeId="urn:microsoft.com/office/officeart/2005/8/layout/hierarchy2" loCatId="hierarchy" qsTypeId="urn:microsoft.com/office/officeart/2005/8/quickstyle/simple1" qsCatId="simple" csTypeId="urn:microsoft.com/office/officeart/2005/8/colors/accent6_1" csCatId="accent6" phldr="1"/>
      <dgm:spPr/>
      <dgm:t>
        <a:bodyPr/>
        <a:lstStyle/>
        <a:p>
          <a:endParaRPr lang="es-ES"/>
        </a:p>
      </dgm:t>
    </dgm:pt>
    <dgm:pt modelId="{7950FA79-1F19-4FD5-8FE8-114E50D30BF9}">
      <dgm:prSet phldrT="[Texto]"/>
      <dgm:spPr/>
      <dgm:t>
        <a:bodyPr/>
        <a:lstStyle/>
        <a:p>
          <a:r>
            <a:rPr lang="es-EC" b="1" noProof="0" dirty="0"/>
            <a:t>Comisión de Coordinación, Fomento y Turismo</a:t>
          </a:r>
          <a:endParaRPr lang="es-EC" noProof="0" dirty="0"/>
        </a:p>
      </dgm:t>
    </dgm:pt>
    <dgm:pt modelId="{0ADB46AC-F45D-4C58-AB2A-60F98C071465}" type="parTrans" cxnId="{FF197CDA-3D02-4AAB-9D1B-C076BAA5BA9D}">
      <dgm:prSet/>
      <dgm:spPr/>
      <dgm:t>
        <a:bodyPr/>
        <a:lstStyle/>
        <a:p>
          <a:endParaRPr lang="es-ES"/>
        </a:p>
      </dgm:t>
    </dgm:pt>
    <dgm:pt modelId="{066EF823-A540-424B-8C84-463FF353A947}" type="sibTrans" cxnId="{FF197CDA-3D02-4AAB-9D1B-C076BAA5BA9D}">
      <dgm:prSet/>
      <dgm:spPr/>
      <dgm:t>
        <a:bodyPr/>
        <a:lstStyle/>
        <a:p>
          <a:endParaRPr lang="es-ES"/>
        </a:p>
      </dgm:t>
    </dgm:pt>
    <dgm:pt modelId="{61EBF721-832F-4CF8-82B5-5912DC0164EF}">
      <dgm:prSet phldrT="[Texto]" custT="1"/>
      <dgm:spPr/>
      <dgm:t>
        <a:bodyPr/>
        <a:lstStyle/>
        <a:p>
          <a:r>
            <a:rPr lang="es-EC" sz="2200" kern="1200" cap="none" noProof="0" dirty="0">
              <a:solidFill>
                <a:schemeClr val="tx1">
                  <a:lumMod val="85000"/>
                  <a:lumOff val="15000"/>
                </a:schemeClr>
              </a:solidFill>
              <a:effectLst/>
              <a:latin typeface="+mn-lt"/>
              <a:ea typeface="+mn-ea"/>
              <a:cs typeface="+mn-cs"/>
            </a:rPr>
            <a:t>Escuchando las propuestas del departamento de Turismo, se declaró La Promoción y el Impulso a la Actividad Turística Como Prioritaria para el Cantón Flavio Alfaro, identificando los lugares donde existen balnearios </a:t>
          </a:r>
          <a:r>
            <a:rPr lang="es-EC" sz="2200" kern="1200" cap="none" noProof="0">
              <a:solidFill>
                <a:schemeClr val="tx1">
                  <a:lumMod val="85000"/>
                  <a:lumOff val="15000"/>
                </a:schemeClr>
              </a:solidFill>
              <a:effectLst/>
              <a:latin typeface="+mn-lt"/>
              <a:ea typeface="+mn-ea"/>
              <a:cs typeface="+mn-cs"/>
            </a:rPr>
            <a:t>de agua dulce, </a:t>
          </a:r>
          <a:r>
            <a:rPr lang="es-EC" sz="2200" kern="1200" cap="none" noProof="0" dirty="0">
              <a:solidFill>
                <a:schemeClr val="tx1">
                  <a:lumMod val="85000"/>
                  <a:lumOff val="15000"/>
                </a:schemeClr>
              </a:solidFill>
              <a:effectLst/>
              <a:latin typeface="+mn-lt"/>
              <a:ea typeface="+mn-ea"/>
              <a:cs typeface="+mn-cs"/>
            </a:rPr>
            <a:t>cascadas e impulsando la gastronomía, (18 de junio de 2019)</a:t>
          </a:r>
        </a:p>
      </dgm:t>
    </dgm:pt>
    <dgm:pt modelId="{3F3A1A0D-AC20-4ED9-8F94-73DF21ED5ECC}" type="parTrans" cxnId="{FFE5CB52-AA89-4E4F-B3DB-A6B12399DDF1}">
      <dgm:prSet/>
      <dgm:spPr/>
      <dgm:t>
        <a:bodyPr/>
        <a:lstStyle/>
        <a:p>
          <a:endParaRPr lang="es-ES"/>
        </a:p>
      </dgm:t>
    </dgm:pt>
    <dgm:pt modelId="{B61A65BD-5B90-41FB-9611-877CF6A9042C}" type="sibTrans" cxnId="{FFE5CB52-AA89-4E4F-B3DB-A6B12399DDF1}">
      <dgm:prSet/>
      <dgm:spPr/>
      <dgm:t>
        <a:bodyPr/>
        <a:lstStyle/>
        <a:p>
          <a:endParaRPr lang="es-ES"/>
        </a:p>
      </dgm:t>
    </dgm:pt>
    <dgm:pt modelId="{70FE1379-7A36-484C-A7B9-8D3A1AE4B59E}">
      <dgm:prSet phldrT="[Texto]"/>
      <dgm:spPr>
        <a:blipFill rotWithShape="0">
          <a:blip xmlns:r="http://schemas.openxmlformats.org/officeDocument/2006/relationships" r:embed="rId1"/>
          <a:stretch>
            <a:fillRect/>
          </a:stretch>
        </a:blipFill>
      </dgm:spPr>
      <dgm:t>
        <a:bodyPr/>
        <a:lstStyle/>
        <a:p>
          <a:r>
            <a:rPr lang="es-ES" dirty="0"/>
            <a:t>.</a:t>
          </a:r>
        </a:p>
      </dgm:t>
    </dgm:pt>
    <dgm:pt modelId="{D07DBCAA-1876-42D4-944A-6DD14585EC4D}" type="parTrans" cxnId="{8C66CFC4-44E5-4D16-8BEC-5FC3D104E56E}">
      <dgm:prSet/>
      <dgm:spPr/>
      <dgm:t>
        <a:bodyPr/>
        <a:lstStyle/>
        <a:p>
          <a:endParaRPr lang="es-ES"/>
        </a:p>
      </dgm:t>
    </dgm:pt>
    <dgm:pt modelId="{EE13C810-41DE-42B0-A5AD-3F87AE7CD329}" type="sibTrans" cxnId="{8C66CFC4-44E5-4D16-8BEC-5FC3D104E56E}">
      <dgm:prSet/>
      <dgm:spPr/>
      <dgm:t>
        <a:bodyPr/>
        <a:lstStyle/>
        <a:p>
          <a:endParaRPr lang="es-ES"/>
        </a:p>
      </dgm:t>
    </dgm:pt>
    <dgm:pt modelId="{6569F1DA-2548-4114-A8B1-55E370F962AB}" type="pres">
      <dgm:prSet presAssocID="{80A5306C-7582-4C79-BD22-D807D58F6258}" presName="diagram" presStyleCnt="0">
        <dgm:presLayoutVars>
          <dgm:chPref val="1"/>
          <dgm:dir/>
          <dgm:animOne val="branch"/>
          <dgm:animLvl val="lvl"/>
          <dgm:resizeHandles val="exact"/>
        </dgm:presLayoutVars>
      </dgm:prSet>
      <dgm:spPr/>
      <dgm:t>
        <a:bodyPr/>
        <a:lstStyle/>
        <a:p>
          <a:endParaRPr lang="es-ES"/>
        </a:p>
      </dgm:t>
    </dgm:pt>
    <dgm:pt modelId="{5F1BE85A-6E1C-4813-939F-C1E7076CC959}" type="pres">
      <dgm:prSet presAssocID="{7950FA79-1F19-4FD5-8FE8-114E50D30BF9}" presName="root1" presStyleCnt="0"/>
      <dgm:spPr/>
    </dgm:pt>
    <dgm:pt modelId="{8953E0C9-CEA8-4975-80AD-D923C0DC7BBA}" type="pres">
      <dgm:prSet presAssocID="{7950FA79-1F19-4FD5-8FE8-114E50D30BF9}" presName="LevelOneTextNode" presStyleLbl="node0" presStyleIdx="0" presStyleCnt="1" custScaleX="84104" custScaleY="69348">
        <dgm:presLayoutVars>
          <dgm:chPref val="3"/>
        </dgm:presLayoutVars>
      </dgm:prSet>
      <dgm:spPr/>
      <dgm:t>
        <a:bodyPr/>
        <a:lstStyle/>
        <a:p>
          <a:endParaRPr lang="es-ES"/>
        </a:p>
      </dgm:t>
    </dgm:pt>
    <dgm:pt modelId="{74568CBE-08F3-4BD3-9733-94E57A900AD9}" type="pres">
      <dgm:prSet presAssocID="{7950FA79-1F19-4FD5-8FE8-114E50D30BF9}" presName="level2hierChild" presStyleCnt="0"/>
      <dgm:spPr/>
    </dgm:pt>
    <dgm:pt modelId="{683D97B4-BF09-4397-B137-4B93BC5FF161}" type="pres">
      <dgm:prSet presAssocID="{3F3A1A0D-AC20-4ED9-8F94-73DF21ED5ECC}" presName="conn2-1" presStyleLbl="parChTrans1D2" presStyleIdx="0" presStyleCnt="2"/>
      <dgm:spPr/>
      <dgm:t>
        <a:bodyPr/>
        <a:lstStyle/>
        <a:p>
          <a:endParaRPr lang="es-ES"/>
        </a:p>
      </dgm:t>
    </dgm:pt>
    <dgm:pt modelId="{1AE69D89-7F48-461F-9CAB-B8B3B4F29DBE}" type="pres">
      <dgm:prSet presAssocID="{3F3A1A0D-AC20-4ED9-8F94-73DF21ED5ECC}" presName="connTx" presStyleLbl="parChTrans1D2" presStyleIdx="0" presStyleCnt="2"/>
      <dgm:spPr/>
      <dgm:t>
        <a:bodyPr/>
        <a:lstStyle/>
        <a:p>
          <a:endParaRPr lang="es-ES"/>
        </a:p>
      </dgm:t>
    </dgm:pt>
    <dgm:pt modelId="{86D4EDE9-12FE-4472-A0B2-655F68B30A17}" type="pres">
      <dgm:prSet presAssocID="{61EBF721-832F-4CF8-82B5-5912DC0164EF}" presName="root2" presStyleCnt="0"/>
      <dgm:spPr/>
    </dgm:pt>
    <dgm:pt modelId="{B68D22B1-F04B-4F1A-A213-0B972D565784}" type="pres">
      <dgm:prSet presAssocID="{61EBF721-832F-4CF8-82B5-5912DC0164EF}" presName="LevelTwoTextNode" presStyleLbl="node2" presStyleIdx="0" presStyleCnt="2" custScaleX="162297" custScaleY="144588" custLinFactNeighborX="852" custLinFactNeighborY="-568">
        <dgm:presLayoutVars>
          <dgm:chPref val="3"/>
        </dgm:presLayoutVars>
      </dgm:prSet>
      <dgm:spPr/>
      <dgm:t>
        <a:bodyPr/>
        <a:lstStyle/>
        <a:p>
          <a:endParaRPr lang="es-ES"/>
        </a:p>
      </dgm:t>
    </dgm:pt>
    <dgm:pt modelId="{E38D4E64-973D-4F4D-AD83-19AEFEDDD393}" type="pres">
      <dgm:prSet presAssocID="{61EBF721-832F-4CF8-82B5-5912DC0164EF}" presName="level3hierChild" presStyleCnt="0"/>
      <dgm:spPr/>
    </dgm:pt>
    <dgm:pt modelId="{B2CBEFB6-C9AC-47DA-B0D0-5570112AB881}" type="pres">
      <dgm:prSet presAssocID="{D07DBCAA-1876-42D4-944A-6DD14585EC4D}" presName="conn2-1" presStyleLbl="parChTrans1D2" presStyleIdx="1" presStyleCnt="2"/>
      <dgm:spPr/>
      <dgm:t>
        <a:bodyPr/>
        <a:lstStyle/>
        <a:p>
          <a:endParaRPr lang="es-ES"/>
        </a:p>
      </dgm:t>
    </dgm:pt>
    <dgm:pt modelId="{0A8F4B44-A148-42C0-B13C-D23168FEAAE7}" type="pres">
      <dgm:prSet presAssocID="{D07DBCAA-1876-42D4-944A-6DD14585EC4D}" presName="connTx" presStyleLbl="parChTrans1D2" presStyleIdx="1" presStyleCnt="2"/>
      <dgm:spPr/>
      <dgm:t>
        <a:bodyPr/>
        <a:lstStyle/>
        <a:p>
          <a:endParaRPr lang="es-ES"/>
        </a:p>
      </dgm:t>
    </dgm:pt>
    <dgm:pt modelId="{DA47FABF-AAD9-45E3-A18E-EFC8164CF692}" type="pres">
      <dgm:prSet presAssocID="{70FE1379-7A36-484C-A7B9-8D3A1AE4B59E}" presName="root2" presStyleCnt="0"/>
      <dgm:spPr/>
    </dgm:pt>
    <dgm:pt modelId="{42F8D4BE-15F4-4084-89FC-6ADE1A15E714}" type="pres">
      <dgm:prSet presAssocID="{70FE1379-7A36-484C-A7B9-8D3A1AE4B59E}" presName="LevelTwoTextNode" presStyleLbl="node2" presStyleIdx="1" presStyleCnt="2" custScaleX="153936" custScaleY="145540" custLinFactNeighborX="102" custLinFactNeighborY="-3408">
        <dgm:presLayoutVars>
          <dgm:chPref val="3"/>
        </dgm:presLayoutVars>
      </dgm:prSet>
      <dgm:spPr/>
      <dgm:t>
        <a:bodyPr/>
        <a:lstStyle/>
        <a:p>
          <a:endParaRPr lang="es-ES"/>
        </a:p>
      </dgm:t>
    </dgm:pt>
    <dgm:pt modelId="{0E98077A-68BB-435E-850F-969A2C892E84}" type="pres">
      <dgm:prSet presAssocID="{70FE1379-7A36-484C-A7B9-8D3A1AE4B59E}" presName="level3hierChild" presStyleCnt="0"/>
      <dgm:spPr/>
    </dgm:pt>
  </dgm:ptLst>
  <dgm:cxnLst>
    <dgm:cxn modelId="{8C1F56E0-8F45-4DF8-A891-332600C66316}" type="presOf" srcId="{D07DBCAA-1876-42D4-944A-6DD14585EC4D}" destId="{B2CBEFB6-C9AC-47DA-B0D0-5570112AB881}" srcOrd="0" destOrd="0" presId="urn:microsoft.com/office/officeart/2005/8/layout/hierarchy2"/>
    <dgm:cxn modelId="{FF197CDA-3D02-4AAB-9D1B-C076BAA5BA9D}" srcId="{80A5306C-7582-4C79-BD22-D807D58F6258}" destId="{7950FA79-1F19-4FD5-8FE8-114E50D30BF9}" srcOrd="0" destOrd="0" parTransId="{0ADB46AC-F45D-4C58-AB2A-60F98C071465}" sibTransId="{066EF823-A540-424B-8C84-463FF353A947}"/>
    <dgm:cxn modelId="{FFE5CB52-AA89-4E4F-B3DB-A6B12399DDF1}" srcId="{7950FA79-1F19-4FD5-8FE8-114E50D30BF9}" destId="{61EBF721-832F-4CF8-82B5-5912DC0164EF}" srcOrd="0" destOrd="0" parTransId="{3F3A1A0D-AC20-4ED9-8F94-73DF21ED5ECC}" sibTransId="{B61A65BD-5B90-41FB-9611-877CF6A9042C}"/>
    <dgm:cxn modelId="{708B5738-D0FB-4EB7-97B3-D20122A2277E}" type="presOf" srcId="{7950FA79-1F19-4FD5-8FE8-114E50D30BF9}" destId="{8953E0C9-CEA8-4975-80AD-D923C0DC7BBA}" srcOrd="0" destOrd="0" presId="urn:microsoft.com/office/officeart/2005/8/layout/hierarchy2"/>
    <dgm:cxn modelId="{8C66CFC4-44E5-4D16-8BEC-5FC3D104E56E}" srcId="{7950FA79-1F19-4FD5-8FE8-114E50D30BF9}" destId="{70FE1379-7A36-484C-A7B9-8D3A1AE4B59E}" srcOrd="1" destOrd="0" parTransId="{D07DBCAA-1876-42D4-944A-6DD14585EC4D}" sibTransId="{EE13C810-41DE-42B0-A5AD-3F87AE7CD329}"/>
    <dgm:cxn modelId="{80A8187A-4554-4D59-908F-C60DEAE9E57A}" type="presOf" srcId="{61EBF721-832F-4CF8-82B5-5912DC0164EF}" destId="{B68D22B1-F04B-4F1A-A213-0B972D565784}" srcOrd="0" destOrd="0" presId="urn:microsoft.com/office/officeart/2005/8/layout/hierarchy2"/>
    <dgm:cxn modelId="{63429888-668B-4E5E-9F8D-3C8E25ACF219}" type="presOf" srcId="{D07DBCAA-1876-42D4-944A-6DD14585EC4D}" destId="{0A8F4B44-A148-42C0-B13C-D23168FEAAE7}" srcOrd="1" destOrd="0" presId="urn:microsoft.com/office/officeart/2005/8/layout/hierarchy2"/>
    <dgm:cxn modelId="{7FAD6A0C-4868-492F-BA8E-131DE4B62ACD}" type="presOf" srcId="{80A5306C-7582-4C79-BD22-D807D58F6258}" destId="{6569F1DA-2548-4114-A8B1-55E370F962AB}" srcOrd="0" destOrd="0" presId="urn:microsoft.com/office/officeart/2005/8/layout/hierarchy2"/>
    <dgm:cxn modelId="{BB934204-43B2-4E61-B537-521B606187CE}" type="presOf" srcId="{70FE1379-7A36-484C-A7B9-8D3A1AE4B59E}" destId="{42F8D4BE-15F4-4084-89FC-6ADE1A15E714}" srcOrd="0" destOrd="0" presId="urn:microsoft.com/office/officeart/2005/8/layout/hierarchy2"/>
    <dgm:cxn modelId="{C3CD12D6-2D57-416B-96E5-FB2871357140}" type="presOf" srcId="{3F3A1A0D-AC20-4ED9-8F94-73DF21ED5ECC}" destId="{1AE69D89-7F48-461F-9CAB-B8B3B4F29DBE}" srcOrd="1" destOrd="0" presId="urn:microsoft.com/office/officeart/2005/8/layout/hierarchy2"/>
    <dgm:cxn modelId="{E3D8FDD2-4E9E-4AE6-8A43-106ED34C7DE4}" type="presOf" srcId="{3F3A1A0D-AC20-4ED9-8F94-73DF21ED5ECC}" destId="{683D97B4-BF09-4397-B137-4B93BC5FF161}" srcOrd="0" destOrd="0" presId="urn:microsoft.com/office/officeart/2005/8/layout/hierarchy2"/>
    <dgm:cxn modelId="{D1B7D085-EE58-488B-A5BC-101EA82A3789}" type="presParOf" srcId="{6569F1DA-2548-4114-A8B1-55E370F962AB}" destId="{5F1BE85A-6E1C-4813-939F-C1E7076CC959}" srcOrd="0" destOrd="0" presId="urn:microsoft.com/office/officeart/2005/8/layout/hierarchy2"/>
    <dgm:cxn modelId="{9D3D2621-4A15-476D-8951-0F0D45655E4E}" type="presParOf" srcId="{5F1BE85A-6E1C-4813-939F-C1E7076CC959}" destId="{8953E0C9-CEA8-4975-80AD-D923C0DC7BBA}" srcOrd="0" destOrd="0" presId="urn:microsoft.com/office/officeart/2005/8/layout/hierarchy2"/>
    <dgm:cxn modelId="{1790615B-A05E-4337-9F5D-5E225F7BCD95}" type="presParOf" srcId="{5F1BE85A-6E1C-4813-939F-C1E7076CC959}" destId="{74568CBE-08F3-4BD3-9733-94E57A900AD9}" srcOrd="1" destOrd="0" presId="urn:microsoft.com/office/officeart/2005/8/layout/hierarchy2"/>
    <dgm:cxn modelId="{97A54EC6-BBB6-486D-A89B-D8A5337E73CE}" type="presParOf" srcId="{74568CBE-08F3-4BD3-9733-94E57A900AD9}" destId="{683D97B4-BF09-4397-B137-4B93BC5FF161}" srcOrd="0" destOrd="0" presId="urn:microsoft.com/office/officeart/2005/8/layout/hierarchy2"/>
    <dgm:cxn modelId="{A1CA7F3F-7DD8-46BF-9335-F4A5F555E748}" type="presParOf" srcId="{683D97B4-BF09-4397-B137-4B93BC5FF161}" destId="{1AE69D89-7F48-461F-9CAB-B8B3B4F29DBE}" srcOrd="0" destOrd="0" presId="urn:microsoft.com/office/officeart/2005/8/layout/hierarchy2"/>
    <dgm:cxn modelId="{74464BAB-2F16-4BE6-98B3-5C4A32249DF1}" type="presParOf" srcId="{74568CBE-08F3-4BD3-9733-94E57A900AD9}" destId="{86D4EDE9-12FE-4472-A0B2-655F68B30A17}" srcOrd="1" destOrd="0" presId="urn:microsoft.com/office/officeart/2005/8/layout/hierarchy2"/>
    <dgm:cxn modelId="{25752FE9-5A2F-4043-A757-97B75BF6983B}" type="presParOf" srcId="{86D4EDE9-12FE-4472-A0B2-655F68B30A17}" destId="{B68D22B1-F04B-4F1A-A213-0B972D565784}" srcOrd="0" destOrd="0" presId="urn:microsoft.com/office/officeart/2005/8/layout/hierarchy2"/>
    <dgm:cxn modelId="{5E47613F-0611-4E0D-91DD-7A4096C4F197}" type="presParOf" srcId="{86D4EDE9-12FE-4472-A0B2-655F68B30A17}" destId="{E38D4E64-973D-4F4D-AD83-19AEFEDDD393}" srcOrd="1" destOrd="0" presId="urn:microsoft.com/office/officeart/2005/8/layout/hierarchy2"/>
    <dgm:cxn modelId="{2B42E9E7-E8D6-41C2-A6AF-EDEBBFE66517}" type="presParOf" srcId="{74568CBE-08F3-4BD3-9733-94E57A900AD9}" destId="{B2CBEFB6-C9AC-47DA-B0D0-5570112AB881}" srcOrd="2" destOrd="0" presId="urn:microsoft.com/office/officeart/2005/8/layout/hierarchy2"/>
    <dgm:cxn modelId="{6F7258D6-EF18-4FF5-9CC8-8F958640E118}" type="presParOf" srcId="{B2CBEFB6-C9AC-47DA-B0D0-5570112AB881}" destId="{0A8F4B44-A148-42C0-B13C-D23168FEAAE7}" srcOrd="0" destOrd="0" presId="urn:microsoft.com/office/officeart/2005/8/layout/hierarchy2"/>
    <dgm:cxn modelId="{D8B82CA9-15A7-4E36-A11E-FB62CA400D02}" type="presParOf" srcId="{74568CBE-08F3-4BD3-9733-94E57A900AD9}" destId="{DA47FABF-AAD9-45E3-A18E-EFC8164CF692}" srcOrd="3" destOrd="0" presId="urn:microsoft.com/office/officeart/2005/8/layout/hierarchy2"/>
    <dgm:cxn modelId="{042B46AC-ED46-49CC-BBAC-AB2251F02A1C}" type="presParOf" srcId="{DA47FABF-AAD9-45E3-A18E-EFC8164CF692}" destId="{42F8D4BE-15F4-4084-89FC-6ADE1A15E714}" srcOrd="0" destOrd="0" presId="urn:microsoft.com/office/officeart/2005/8/layout/hierarchy2"/>
    <dgm:cxn modelId="{54D4BE36-4699-45F4-8C19-C93C8FE891C7}" type="presParOf" srcId="{DA47FABF-AAD9-45E3-A18E-EFC8164CF692}" destId="{0E98077A-68BB-435E-850F-969A2C892E84}"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189DD0-CFE3-4861-AE65-D19789B2138A}">
      <dsp:nvSpPr>
        <dsp:cNvPr id="0" name=""/>
        <dsp:cNvSpPr/>
      </dsp:nvSpPr>
      <dsp:spPr>
        <a:xfrm>
          <a:off x="0" y="525114"/>
          <a:ext cx="10908405" cy="1216800"/>
        </a:xfrm>
        <a:prstGeom prst="roundRect">
          <a:avLst/>
        </a:prstGeom>
        <a:blipFill rotWithShape="0">
          <a:blip xmlns:r="http://schemas.openxmlformats.org/officeDocument/2006/relationships" r:embed="rId1">
            <a:duotone>
              <a:schemeClr val="accent5">
                <a:hueOff val="0"/>
                <a:satOff val="0"/>
                <a:lumOff val="0"/>
                <a:alphaOff val="0"/>
                <a:shade val="74000"/>
                <a:satMod val="130000"/>
                <a:lumMod val="90000"/>
              </a:schemeClr>
              <a:schemeClr val="accent5">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ES" sz="2800" b="1" kern="1200" dirty="0">
              <a:solidFill>
                <a:schemeClr val="tx1"/>
              </a:solidFill>
            </a:rPr>
            <a:t>ATRIBUCIONES DE LOS CONCEJALES O CONCEJALAS</a:t>
          </a:r>
        </a:p>
      </dsp:txBody>
      <dsp:txXfrm>
        <a:off x="59399" y="584513"/>
        <a:ext cx="10789607" cy="1098002"/>
      </dsp:txXfrm>
    </dsp:sp>
    <dsp:sp modelId="{FBEA4781-02A8-4E61-BE0B-1D0443567DCA}">
      <dsp:nvSpPr>
        <dsp:cNvPr id="0" name=""/>
        <dsp:cNvSpPr/>
      </dsp:nvSpPr>
      <dsp:spPr>
        <a:xfrm>
          <a:off x="0" y="1666118"/>
          <a:ext cx="10908405" cy="2119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6342" tIns="38100" rIns="213360" bIns="38100" numCol="1" spcCol="1270" anchor="t" anchorCtr="0">
          <a:noAutofit/>
        </a:bodyPr>
        <a:lstStyle/>
        <a:p>
          <a:pPr marL="285750" lvl="1" indent="-285750" algn="l" defTabSz="1333500">
            <a:lnSpc>
              <a:spcPct val="90000"/>
            </a:lnSpc>
            <a:spcBef>
              <a:spcPct val="0"/>
            </a:spcBef>
            <a:spcAft>
              <a:spcPct val="20000"/>
            </a:spcAft>
            <a:buChar char="••"/>
          </a:pPr>
          <a:endParaRPr lang="es-ES" sz="3000" kern="1200" dirty="0"/>
        </a:p>
        <a:p>
          <a:pPr marL="285750" lvl="1" indent="-285750" algn="l" defTabSz="1333500">
            <a:lnSpc>
              <a:spcPct val="90000"/>
            </a:lnSpc>
            <a:spcBef>
              <a:spcPct val="0"/>
            </a:spcBef>
            <a:spcAft>
              <a:spcPct val="20000"/>
            </a:spcAft>
            <a:buChar char="••"/>
          </a:pPr>
          <a:r>
            <a:rPr lang="es-EC" sz="3000" kern="1200" dirty="0" smtClean="0"/>
            <a:t>Los concejales o concejalas serán responsables ante la ciudadanía y las autoridades competentes por sus acciones u omisiones en el cumplimiento de sus atribuciones, estarán obligados a rendir cuentas a sus mandantes y gozarán de fuero de corte provincial.</a:t>
          </a:r>
          <a:endParaRPr lang="es-ES" sz="3000" kern="1200" dirty="0"/>
        </a:p>
      </dsp:txBody>
      <dsp:txXfrm>
        <a:off x="0" y="1666118"/>
        <a:ext cx="10908405" cy="21191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70A466-CD2E-4C97-B575-59CA6AC65692}">
      <dsp:nvSpPr>
        <dsp:cNvPr id="0" name=""/>
        <dsp:cNvSpPr/>
      </dsp:nvSpPr>
      <dsp:spPr>
        <a:xfrm>
          <a:off x="0" y="0"/>
          <a:ext cx="7392924" cy="778285"/>
        </a:xfrm>
        <a:prstGeom prst="roundRect">
          <a:avLst>
            <a:gd name="adj" fmla="val 10000"/>
          </a:avLst>
        </a:prstGeom>
        <a:solidFill>
          <a:schemeClr val="accent5">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s-EC" sz="2300" b="1" kern="1200" noProof="0" dirty="0"/>
            <a:t>Comisión de Igualdad de Género</a:t>
          </a:r>
          <a:endParaRPr lang="es-EC" sz="2300" kern="1200" noProof="0" dirty="0"/>
        </a:p>
      </dsp:txBody>
      <dsp:txXfrm>
        <a:off x="22795" y="22795"/>
        <a:ext cx="6462034" cy="732695"/>
      </dsp:txXfrm>
    </dsp:sp>
    <dsp:sp modelId="{9BEFE287-000B-4465-B1A8-1E256B401C7D}">
      <dsp:nvSpPr>
        <dsp:cNvPr id="0" name=""/>
        <dsp:cNvSpPr/>
      </dsp:nvSpPr>
      <dsp:spPr>
        <a:xfrm>
          <a:off x="538983" y="886380"/>
          <a:ext cx="7392924" cy="778285"/>
        </a:xfrm>
        <a:prstGeom prst="roundRect">
          <a:avLst>
            <a:gd name="adj" fmla="val 10000"/>
          </a:avLst>
        </a:prstGeom>
        <a:solidFill>
          <a:schemeClr val="accent5">
            <a:hueOff val="248291"/>
            <a:satOff val="144"/>
            <a:lumOff val="1421"/>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s-EC" sz="2300" b="1" kern="1200" noProof="0" dirty="0"/>
            <a:t>Comisión de Legislación y Redacción</a:t>
          </a:r>
          <a:endParaRPr lang="es-EC" sz="2300" kern="1200" noProof="0" dirty="0"/>
        </a:p>
      </dsp:txBody>
      <dsp:txXfrm>
        <a:off x="561778" y="909175"/>
        <a:ext cx="6289379" cy="732695"/>
      </dsp:txXfrm>
    </dsp:sp>
    <dsp:sp modelId="{97AACF16-14A5-49CE-B053-AF57BC82B8C8}">
      <dsp:nvSpPr>
        <dsp:cNvPr id="0" name=""/>
        <dsp:cNvSpPr/>
      </dsp:nvSpPr>
      <dsp:spPr>
        <a:xfrm>
          <a:off x="1091052" y="1733574"/>
          <a:ext cx="7392924" cy="778285"/>
        </a:xfrm>
        <a:prstGeom prst="roundRect">
          <a:avLst>
            <a:gd name="adj" fmla="val 10000"/>
          </a:avLst>
        </a:prstGeom>
        <a:solidFill>
          <a:schemeClr val="accent5">
            <a:hueOff val="496582"/>
            <a:satOff val="288"/>
            <a:lumOff val="2843"/>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s-EC" sz="2300" b="1" kern="1200" noProof="0" dirty="0"/>
            <a:t>Comisión de Límites</a:t>
          </a:r>
          <a:endParaRPr lang="es-EC" sz="2300" kern="1200" noProof="0" dirty="0"/>
        </a:p>
      </dsp:txBody>
      <dsp:txXfrm>
        <a:off x="1113847" y="1756369"/>
        <a:ext cx="6289379" cy="732695"/>
      </dsp:txXfrm>
    </dsp:sp>
    <dsp:sp modelId="{92936E8D-B7CD-448A-85A4-C609B83E4590}">
      <dsp:nvSpPr>
        <dsp:cNvPr id="0" name=""/>
        <dsp:cNvSpPr/>
      </dsp:nvSpPr>
      <dsp:spPr>
        <a:xfrm>
          <a:off x="1656206" y="2659141"/>
          <a:ext cx="7392924" cy="778285"/>
        </a:xfrm>
        <a:prstGeom prst="roundRect">
          <a:avLst>
            <a:gd name="adj" fmla="val 10000"/>
          </a:avLst>
        </a:prstGeom>
        <a:solidFill>
          <a:schemeClr val="accent5">
            <a:hueOff val="744874"/>
            <a:satOff val="432"/>
            <a:lumOff val="4264"/>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s-EC" sz="2300" b="1" kern="1200" noProof="0" dirty="0"/>
            <a:t>Comisión de Deportes</a:t>
          </a:r>
          <a:endParaRPr lang="es-EC" sz="2300" kern="1200" noProof="0" dirty="0"/>
        </a:p>
      </dsp:txBody>
      <dsp:txXfrm>
        <a:off x="1679001" y="2681936"/>
        <a:ext cx="6289379" cy="732695"/>
      </dsp:txXfrm>
    </dsp:sp>
    <dsp:sp modelId="{98F21403-F3C7-4198-A32C-4AACFCB99656}">
      <dsp:nvSpPr>
        <dsp:cNvPr id="0" name=""/>
        <dsp:cNvSpPr/>
      </dsp:nvSpPr>
      <dsp:spPr>
        <a:xfrm>
          <a:off x="2208275" y="3545521"/>
          <a:ext cx="7392924" cy="778285"/>
        </a:xfrm>
        <a:prstGeom prst="roundRect">
          <a:avLst>
            <a:gd name="adj" fmla="val 10000"/>
          </a:avLst>
        </a:prstGeom>
        <a:solidFill>
          <a:schemeClr val="accent5">
            <a:hueOff val="993165"/>
            <a:satOff val="576"/>
            <a:lumOff val="5686"/>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s-EC" sz="2300" b="1" kern="1200" noProof="0" dirty="0"/>
            <a:t>Comisión de Coordinación, Fomento y Turismo</a:t>
          </a:r>
          <a:endParaRPr lang="es-EC" sz="2300" kern="1200" noProof="0" dirty="0"/>
        </a:p>
      </dsp:txBody>
      <dsp:txXfrm>
        <a:off x="2231070" y="3568316"/>
        <a:ext cx="6289379" cy="732695"/>
      </dsp:txXfrm>
    </dsp:sp>
    <dsp:sp modelId="{C7430415-8A7B-4BD5-955F-F4AA7654EA0E}">
      <dsp:nvSpPr>
        <dsp:cNvPr id="0" name=""/>
        <dsp:cNvSpPr/>
      </dsp:nvSpPr>
      <dsp:spPr>
        <a:xfrm>
          <a:off x="6887038" y="568580"/>
          <a:ext cx="505885" cy="505885"/>
        </a:xfrm>
        <a:prstGeom prst="downArrow">
          <a:avLst>
            <a:gd name="adj1" fmla="val 55000"/>
            <a:gd name="adj2" fmla="val 45000"/>
          </a:avLst>
        </a:prstGeom>
        <a:solidFill>
          <a:schemeClr val="accent5">
            <a:tint val="40000"/>
            <a:alpha val="90000"/>
            <a:hueOff val="0"/>
            <a:satOff val="0"/>
            <a:lumOff val="0"/>
            <a:alphaOff val="0"/>
          </a:schemeClr>
        </a:solidFill>
        <a:ln>
          <a:noFill/>
        </a:ln>
        <a:effectLst/>
        <a:sp3d z="57200" extrusionH="600" contourW="3000">
          <a:bevelT w="48600" h="18600" prst="relaxedInset"/>
          <a:bevelB w="48600" h="8600" prst="relaxedInset"/>
        </a:sp3d>
      </dsp:spPr>
      <dsp:style>
        <a:lnRef idx="0">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s-ES" sz="2400" kern="1200"/>
        </a:p>
      </dsp:txBody>
      <dsp:txXfrm>
        <a:off x="7000862" y="568580"/>
        <a:ext cx="278237" cy="380678"/>
      </dsp:txXfrm>
    </dsp:sp>
    <dsp:sp modelId="{59A47A61-ACDB-4CB6-B6F6-5707A7BFAAED}">
      <dsp:nvSpPr>
        <dsp:cNvPr id="0" name=""/>
        <dsp:cNvSpPr/>
      </dsp:nvSpPr>
      <dsp:spPr>
        <a:xfrm>
          <a:off x="7439107" y="1454961"/>
          <a:ext cx="505885" cy="505885"/>
        </a:xfrm>
        <a:prstGeom prst="downArrow">
          <a:avLst>
            <a:gd name="adj1" fmla="val 55000"/>
            <a:gd name="adj2" fmla="val 45000"/>
          </a:avLst>
        </a:prstGeom>
        <a:solidFill>
          <a:schemeClr val="accent5">
            <a:tint val="40000"/>
            <a:alpha val="90000"/>
            <a:hueOff val="413832"/>
            <a:satOff val="1068"/>
            <a:lumOff val="232"/>
            <a:alphaOff val="0"/>
          </a:schemeClr>
        </a:solidFill>
        <a:ln>
          <a:noFill/>
        </a:ln>
        <a:effectLst/>
        <a:sp3d z="57200" extrusionH="600" contourW="3000">
          <a:bevelT w="48600" h="18600" prst="relaxedInset"/>
          <a:bevelB w="48600" h="8600" prst="relaxedInset"/>
        </a:sp3d>
      </dsp:spPr>
      <dsp:style>
        <a:lnRef idx="0">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s-ES" sz="2400" kern="1200"/>
        </a:p>
      </dsp:txBody>
      <dsp:txXfrm>
        <a:off x="7552931" y="1454961"/>
        <a:ext cx="278237" cy="380678"/>
      </dsp:txXfrm>
    </dsp:sp>
    <dsp:sp modelId="{29F889A6-868B-4C76-BC1B-7373CE0D402C}">
      <dsp:nvSpPr>
        <dsp:cNvPr id="0" name=""/>
        <dsp:cNvSpPr/>
      </dsp:nvSpPr>
      <dsp:spPr>
        <a:xfrm>
          <a:off x="7991176" y="2328370"/>
          <a:ext cx="505885" cy="505885"/>
        </a:xfrm>
        <a:prstGeom prst="downArrow">
          <a:avLst>
            <a:gd name="adj1" fmla="val 55000"/>
            <a:gd name="adj2" fmla="val 45000"/>
          </a:avLst>
        </a:prstGeom>
        <a:solidFill>
          <a:schemeClr val="accent5">
            <a:tint val="40000"/>
            <a:alpha val="90000"/>
            <a:hueOff val="827665"/>
            <a:satOff val="2136"/>
            <a:lumOff val="464"/>
            <a:alphaOff val="0"/>
          </a:schemeClr>
        </a:solidFill>
        <a:ln>
          <a:noFill/>
        </a:ln>
        <a:effectLst/>
        <a:sp3d z="57200" extrusionH="600" contourW="3000">
          <a:bevelT w="48600" h="18600" prst="relaxedInset"/>
          <a:bevelB w="48600" h="8600" prst="relaxedInset"/>
        </a:sp3d>
      </dsp:spPr>
      <dsp:style>
        <a:lnRef idx="0">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s-ES" sz="2400" kern="1200"/>
        </a:p>
      </dsp:txBody>
      <dsp:txXfrm>
        <a:off x="8105000" y="2328370"/>
        <a:ext cx="278237" cy="380678"/>
      </dsp:txXfrm>
    </dsp:sp>
    <dsp:sp modelId="{9BE8708C-73D1-4A15-9B21-F438C99D7170}">
      <dsp:nvSpPr>
        <dsp:cNvPr id="0" name=""/>
        <dsp:cNvSpPr/>
      </dsp:nvSpPr>
      <dsp:spPr>
        <a:xfrm>
          <a:off x="8543245" y="3223398"/>
          <a:ext cx="505885" cy="505885"/>
        </a:xfrm>
        <a:prstGeom prst="downArrow">
          <a:avLst>
            <a:gd name="adj1" fmla="val 55000"/>
            <a:gd name="adj2" fmla="val 45000"/>
          </a:avLst>
        </a:prstGeom>
        <a:solidFill>
          <a:schemeClr val="accent5">
            <a:tint val="40000"/>
            <a:alpha val="90000"/>
            <a:hueOff val="1241497"/>
            <a:satOff val="3204"/>
            <a:lumOff val="696"/>
            <a:alphaOff val="0"/>
          </a:schemeClr>
        </a:solidFill>
        <a:ln>
          <a:noFill/>
        </a:ln>
        <a:effectLst/>
        <a:sp3d z="57200" extrusionH="600" contourW="3000">
          <a:bevelT w="48600" h="18600" prst="relaxedInset"/>
          <a:bevelB w="48600" h="8600" prst="relaxedInset"/>
        </a:sp3d>
      </dsp:spPr>
      <dsp:style>
        <a:lnRef idx="0">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s-ES" sz="2400" kern="1200"/>
        </a:p>
      </dsp:txBody>
      <dsp:txXfrm>
        <a:off x="8657069" y="3223398"/>
        <a:ext cx="278237" cy="3806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53E0C9-CEA8-4975-80AD-D923C0DC7BBA}">
      <dsp:nvSpPr>
        <dsp:cNvPr id="0" name=""/>
        <dsp:cNvSpPr/>
      </dsp:nvSpPr>
      <dsp:spPr>
        <a:xfrm>
          <a:off x="739874" y="2094255"/>
          <a:ext cx="3528331" cy="1454643"/>
        </a:xfrm>
        <a:prstGeom prst="roundRect">
          <a:avLst>
            <a:gd name="adj" fmla="val 10000"/>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es-EC" sz="3400" b="1" kern="1200" noProof="0" dirty="0"/>
            <a:t>Comisión de Igualdad de Género</a:t>
          </a:r>
          <a:endParaRPr lang="es-EC" sz="3400" kern="1200" noProof="0" dirty="0"/>
        </a:p>
      </dsp:txBody>
      <dsp:txXfrm>
        <a:off x="782479" y="2136860"/>
        <a:ext cx="3443121" cy="1369433"/>
      </dsp:txXfrm>
    </dsp:sp>
    <dsp:sp modelId="{683D97B4-BF09-4397-B137-4B93BC5FF161}">
      <dsp:nvSpPr>
        <dsp:cNvPr id="0" name=""/>
        <dsp:cNvSpPr/>
      </dsp:nvSpPr>
      <dsp:spPr>
        <a:xfrm rot="19016902">
          <a:off x="3940387" y="1957006"/>
          <a:ext cx="2434946" cy="66907"/>
        </a:xfrm>
        <a:custGeom>
          <a:avLst/>
          <a:gdLst/>
          <a:ahLst/>
          <a:cxnLst/>
          <a:rect l="0" t="0" r="0" b="0"/>
          <a:pathLst>
            <a:path>
              <a:moveTo>
                <a:pt x="0" y="33453"/>
              </a:moveTo>
              <a:lnTo>
                <a:pt x="2434946" y="33453"/>
              </a:lnTo>
            </a:path>
          </a:pathLst>
        </a:custGeom>
        <a:noFill/>
        <a:ln w="15875"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s-ES" sz="900" kern="1200"/>
        </a:p>
      </dsp:txBody>
      <dsp:txXfrm>
        <a:off x="5096986" y="1929586"/>
        <a:ext cx="121747" cy="121747"/>
      </dsp:txXfrm>
    </dsp:sp>
    <dsp:sp modelId="{B68D22B1-F04B-4F1A-A213-0B972D565784}">
      <dsp:nvSpPr>
        <dsp:cNvPr id="0" name=""/>
        <dsp:cNvSpPr/>
      </dsp:nvSpPr>
      <dsp:spPr>
        <a:xfrm>
          <a:off x="6047515" y="0"/>
          <a:ext cx="4195200" cy="2318687"/>
        </a:xfrm>
        <a:prstGeom prst="roundRect">
          <a:avLst>
            <a:gd name="adj" fmla="val 10000"/>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C" sz="1500" kern="1200" noProof="0" dirty="0"/>
            <a:t>Desde el 14 de mayo de 2019, en la sesión inaugural del Gobierno Autónomo Descentralizado Municipal del Cantón Flavio Alfaro, el concejo ha estado pendiente en que las mujeres tengan participación y se hagan cumplir sus derechos.</a:t>
          </a:r>
        </a:p>
        <a:p>
          <a:pPr lvl="0" algn="ctr" defTabSz="666750">
            <a:lnSpc>
              <a:spcPct val="90000"/>
            </a:lnSpc>
            <a:spcBef>
              <a:spcPct val="0"/>
            </a:spcBef>
            <a:spcAft>
              <a:spcPct val="35000"/>
            </a:spcAft>
          </a:pPr>
          <a:r>
            <a:rPr lang="es-EC" sz="1500" kern="1200" noProof="0" dirty="0"/>
            <a:t>En sesiones de concejo permanentemente se procura que las mujeres tengan participación con voz y voto</a:t>
          </a:r>
          <a:r>
            <a:rPr lang="en-US" sz="1500" kern="1200" dirty="0"/>
            <a:t>.</a:t>
          </a:r>
        </a:p>
        <a:p>
          <a:pPr lvl="0" algn="ctr" defTabSz="666750">
            <a:lnSpc>
              <a:spcPct val="90000"/>
            </a:lnSpc>
            <a:spcBef>
              <a:spcPct val="0"/>
            </a:spcBef>
            <a:spcAft>
              <a:spcPct val="35000"/>
            </a:spcAft>
          </a:pPr>
          <a:r>
            <a:rPr lang="es-EC" sz="1500" kern="1200" noProof="0" dirty="0">
              <a:solidFill>
                <a:schemeClr val="tx1"/>
              </a:solidFill>
            </a:rPr>
            <a:t>Para ello hemos necesitado de un gran consenso local y una postura cívica que supere ideologías e intereses particulares</a:t>
          </a:r>
          <a:r>
            <a:rPr lang="en-US" sz="1500" kern="1200" dirty="0">
              <a:solidFill>
                <a:srgbClr val="FF0000"/>
              </a:solidFill>
            </a:rPr>
            <a:t>.</a:t>
          </a:r>
          <a:endParaRPr lang="es-ES" sz="1500" kern="1200" dirty="0">
            <a:solidFill>
              <a:srgbClr val="FF0000"/>
            </a:solidFill>
          </a:endParaRPr>
        </a:p>
      </dsp:txBody>
      <dsp:txXfrm>
        <a:off x="6115427" y="67912"/>
        <a:ext cx="4059376" cy="2182863"/>
      </dsp:txXfrm>
    </dsp:sp>
    <dsp:sp modelId="{B2CBEFB6-C9AC-47DA-B0D0-5570112AB881}">
      <dsp:nvSpPr>
        <dsp:cNvPr id="0" name=""/>
        <dsp:cNvSpPr/>
      </dsp:nvSpPr>
      <dsp:spPr>
        <a:xfrm rot="2079826">
          <a:off x="4062756" y="3446455"/>
          <a:ext cx="2314974" cy="66907"/>
        </a:xfrm>
        <a:custGeom>
          <a:avLst/>
          <a:gdLst/>
          <a:ahLst/>
          <a:cxnLst/>
          <a:rect l="0" t="0" r="0" b="0"/>
          <a:pathLst>
            <a:path>
              <a:moveTo>
                <a:pt x="0" y="33453"/>
              </a:moveTo>
              <a:lnTo>
                <a:pt x="2314974" y="33453"/>
              </a:lnTo>
            </a:path>
          </a:pathLst>
        </a:custGeom>
        <a:noFill/>
        <a:ln w="15875"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s-ES" sz="800" kern="1200"/>
        </a:p>
      </dsp:txBody>
      <dsp:txXfrm>
        <a:off x="5162368" y="3422034"/>
        <a:ext cx="115748" cy="115748"/>
      </dsp:txXfrm>
    </dsp:sp>
    <dsp:sp modelId="{42F8D4BE-15F4-4084-89FC-6ADE1A15E714}">
      <dsp:nvSpPr>
        <dsp:cNvPr id="0" name=""/>
        <dsp:cNvSpPr/>
      </dsp:nvSpPr>
      <dsp:spPr>
        <a:xfrm>
          <a:off x="6172280" y="2637219"/>
          <a:ext cx="4195200" cy="3002043"/>
        </a:xfrm>
        <a:prstGeom prst="roundRect">
          <a:avLst>
            <a:gd name="adj" fmla="val 10000"/>
          </a:avLst>
        </a:prstGeom>
        <a:blipFill rotWithShape="0">
          <a:blip xmlns:r="http://schemas.openxmlformats.org/officeDocument/2006/relationships" r:embed="rId1"/>
          <a:stretch>
            <a:fillRect/>
          </a:stretch>
        </a:blip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es-ES" sz="3400" kern="1200" dirty="0"/>
            <a:t>.</a:t>
          </a:r>
        </a:p>
      </dsp:txBody>
      <dsp:txXfrm>
        <a:off x="6260207" y="2725146"/>
        <a:ext cx="4019346" cy="28261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53E0C9-CEA8-4975-80AD-D923C0DC7BBA}">
      <dsp:nvSpPr>
        <dsp:cNvPr id="0" name=""/>
        <dsp:cNvSpPr/>
      </dsp:nvSpPr>
      <dsp:spPr>
        <a:xfrm>
          <a:off x="211556" y="1980848"/>
          <a:ext cx="4007525" cy="1652203"/>
        </a:xfrm>
        <a:prstGeom prst="roundRect">
          <a:avLst>
            <a:gd name="adj" fmla="val 10000"/>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lvl="0" algn="ctr" defTabSz="2533650">
            <a:lnSpc>
              <a:spcPct val="90000"/>
            </a:lnSpc>
            <a:spcBef>
              <a:spcPct val="0"/>
            </a:spcBef>
            <a:spcAft>
              <a:spcPct val="35000"/>
            </a:spcAft>
          </a:pPr>
          <a:r>
            <a:rPr lang="es-EC" sz="5700" b="1" kern="1200" noProof="0" dirty="0"/>
            <a:t>Comisión de Límites</a:t>
          </a:r>
          <a:endParaRPr lang="es-EC" sz="5700" kern="1200" noProof="0" dirty="0"/>
        </a:p>
      </dsp:txBody>
      <dsp:txXfrm>
        <a:off x="259947" y="2029239"/>
        <a:ext cx="3910743" cy="1555421"/>
      </dsp:txXfrm>
    </dsp:sp>
    <dsp:sp modelId="{683D97B4-BF09-4397-B137-4B93BC5FF161}">
      <dsp:nvSpPr>
        <dsp:cNvPr id="0" name=""/>
        <dsp:cNvSpPr/>
      </dsp:nvSpPr>
      <dsp:spPr>
        <a:xfrm rot="18894209">
          <a:off x="3822063" y="1812545"/>
          <a:ext cx="2700023" cy="76390"/>
        </a:xfrm>
        <a:custGeom>
          <a:avLst/>
          <a:gdLst/>
          <a:ahLst/>
          <a:cxnLst/>
          <a:rect l="0" t="0" r="0" b="0"/>
          <a:pathLst>
            <a:path>
              <a:moveTo>
                <a:pt x="0" y="38195"/>
              </a:moveTo>
              <a:lnTo>
                <a:pt x="2700023" y="38195"/>
              </a:lnTo>
            </a:path>
          </a:pathLst>
        </a:custGeom>
        <a:noFill/>
        <a:ln w="15875"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s-ES" sz="1000" kern="1200"/>
        </a:p>
      </dsp:txBody>
      <dsp:txXfrm>
        <a:off x="5104574" y="1783240"/>
        <a:ext cx="135001" cy="135001"/>
      </dsp:txXfrm>
    </dsp:sp>
    <dsp:sp modelId="{B68D22B1-F04B-4F1A-A213-0B972D565784}">
      <dsp:nvSpPr>
        <dsp:cNvPr id="0" name=""/>
        <dsp:cNvSpPr/>
      </dsp:nvSpPr>
      <dsp:spPr>
        <a:xfrm>
          <a:off x="6125067" y="5782"/>
          <a:ext cx="4764964" cy="1777498"/>
        </a:xfrm>
        <a:prstGeom prst="roundRect">
          <a:avLst>
            <a:gd name="adj" fmla="val 10000"/>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s-EC" sz="2800" kern="1200" cap="none" noProof="0" dirty="0">
              <a:solidFill>
                <a:schemeClr val="tx1">
                  <a:lumMod val="85000"/>
                  <a:lumOff val="15000"/>
                </a:schemeClr>
              </a:solidFill>
              <a:effectLst/>
              <a:latin typeface="+mn-lt"/>
              <a:ea typeface="+mn-ea"/>
              <a:cs typeface="+mn-cs"/>
            </a:rPr>
            <a:t>Se está analizando la situación de límites  para retomar la aprobación de la Ordenanza de los límites del Cantón Flavio Alfaro</a:t>
          </a:r>
          <a:r>
            <a:rPr lang="en-US" sz="2800" kern="1200" cap="none" dirty="0">
              <a:solidFill>
                <a:schemeClr val="tx1">
                  <a:lumMod val="85000"/>
                  <a:lumOff val="15000"/>
                </a:schemeClr>
              </a:solidFill>
              <a:effectLst/>
              <a:latin typeface="+mn-lt"/>
              <a:ea typeface="+mn-ea"/>
              <a:cs typeface="+mn-cs"/>
            </a:rPr>
            <a:t>.</a:t>
          </a:r>
          <a:endParaRPr lang="es-ES" sz="2800" kern="1200" cap="none" dirty="0">
            <a:solidFill>
              <a:schemeClr val="tx1">
                <a:lumMod val="85000"/>
                <a:lumOff val="15000"/>
              </a:schemeClr>
            </a:solidFill>
            <a:effectLst/>
            <a:latin typeface="+mn-lt"/>
            <a:ea typeface="+mn-ea"/>
            <a:cs typeface="+mn-cs"/>
          </a:endParaRPr>
        </a:p>
      </dsp:txBody>
      <dsp:txXfrm>
        <a:off x="6177128" y="57843"/>
        <a:ext cx="4660842" cy="1673376"/>
      </dsp:txXfrm>
    </dsp:sp>
    <dsp:sp modelId="{B2CBEFB6-C9AC-47DA-B0D0-5570112AB881}">
      <dsp:nvSpPr>
        <dsp:cNvPr id="0" name=""/>
        <dsp:cNvSpPr/>
      </dsp:nvSpPr>
      <dsp:spPr>
        <a:xfrm rot="1637971">
          <a:off x="4099330" y="3261875"/>
          <a:ext cx="2150349" cy="76390"/>
        </a:xfrm>
        <a:custGeom>
          <a:avLst/>
          <a:gdLst/>
          <a:ahLst/>
          <a:cxnLst/>
          <a:rect l="0" t="0" r="0" b="0"/>
          <a:pathLst>
            <a:path>
              <a:moveTo>
                <a:pt x="0" y="38195"/>
              </a:moveTo>
              <a:lnTo>
                <a:pt x="2150349" y="38195"/>
              </a:lnTo>
            </a:path>
          </a:pathLst>
        </a:custGeom>
        <a:noFill/>
        <a:ln w="15875"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s-ES" sz="800" kern="1200"/>
        </a:p>
      </dsp:txBody>
      <dsp:txXfrm>
        <a:off x="5120746" y="3246311"/>
        <a:ext cx="107517" cy="107517"/>
      </dsp:txXfrm>
    </dsp:sp>
    <dsp:sp modelId="{42F8D4BE-15F4-4084-89FC-6ADE1A15E714}">
      <dsp:nvSpPr>
        <dsp:cNvPr id="0" name=""/>
        <dsp:cNvSpPr/>
      </dsp:nvSpPr>
      <dsp:spPr>
        <a:xfrm>
          <a:off x="6129928" y="2059458"/>
          <a:ext cx="4764964" cy="3467464"/>
        </a:xfrm>
        <a:prstGeom prst="roundRect">
          <a:avLst>
            <a:gd name="adj" fmla="val 10000"/>
          </a:avLst>
        </a:prstGeom>
        <a:blipFill rotWithShape="0">
          <a:blip xmlns:r="http://schemas.openxmlformats.org/officeDocument/2006/relationships" r:embed="rId1"/>
          <a:stretch>
            <a:fillRect/>
          </a:stretch>
        </a:blip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lvl="0" algn="ctr" defTabSz="2533650">
            <a:lnSpc>
              <a:spcPct val="90000"/>
            </a:lnSpc>
            <a:spcBef>
              <a:spcPct val="0"/>
            </a:spcBef>
            <a:spcAft>
              <a:spcPct val="35000"/>
            </a:spcAft>
          </a:pPr>
          <a:r>
            <a:rPr lang="es-ES" sz="5700" kern="1200" dirty="0"/>
            <a:t>.</a:t>
          </a:r>
        </a:p>
      </dsp:txBody>
      <dsp:txXfrm>
        <a:off x="6231487" y="2161017"/>
        <a:ext cx="4561846" cy="32643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53E0C9-CEA8-4975-80AD-D923C0DC7BBA}">
      <dsp:nvSpPr>
        <dsp:cNvPr id="0" name=""/>
        <dsp:cNvSpPr/>
      </dsp:nvSpPr>
      <dsp:spPr>
        <a:xfrm>
          <a:off x="12767" y="2331358"/>
          <a:ext cx="2504850" cy="1032688"/>
        </a:xfrm>
        <a:prstGeom prst="roundRect">
          <a:avLst>
            <a:gd name="adj" fmla="val 10000"/>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es-EC" sz="3500" b="1" kern="1200" noProof="0" dirty="0"/>
            <a:t>Comisión de Deportes</a:t>
          </a:r>
          <a:endParaRPr lang="es-EC" sz="3500" kern="1200" noProof="0" dirty="0"/>
        </a:p>
      </dsp:txBody>
      <dsp:txXfrm>
        <a:off x="43013" y="2361604"/>
        <a:ext cx="2444358" cy="972196"/>
      </dsp:txXfrm>
    </dsp:sp>
    <dsp:sp modelId="{683D97B4-BF09-4397-B137-4B93BC5FF161}">
      <dsp:nvSpPr>
        <dsp:cNvPr id="0" name=""/>
        <dsp:cNvSpPr/>
      </dsp:nvSpPr>
      <dsp:spPr>
        <a:xfrm rot="18900413">
          <a:off x="2268347" y="2222276"/>
          <a:ext cx="1702620" cy="47063"/>
        </a:xfrm>
        <a:custGeom>
          <a:avLst/>
          <a:gdLst/>
          <a:ahLst/>
          <a:cxnLst/>
          <a:rect l="0" t="0" r="0" b="0"/>
          <a:pathLst>
            <a:path>
              <a:moveTo>
                <a:pt x="0" y="23531"/>
              </a:moveTo>
              <a:lnTo>
                <a:pt x="1702620" y="23531"/>
              </a:lnTo>
            </a:path>
          </a:pathLst>
        </a:custGeom>
        <a:noFill/>
        <a:ln w="15875"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s-ES" sz="600" kern="1200"/>
        </a:p>
      </dsp:txBody>
      <dsp:txXfrm>
        <a:off x="3077092" y="2203242"/>
        <a:ext cx="85131" cy="85131"/>
      </dsp:txXfrm>
    </dsp:sp>
    <dsp:sp modelId="{B68D22B1-F04B-4F1A-A213-0B972D565784}">
      <dsp:nvSpPr>
        <dsp:cNvPr id="0" name=""/>
        <dsp:cNvSpPr/>
      </dsp:nvSpPr>
      <dsp:spPr>
        <a:xfrm>
          <a:off x="3721697" y="275424"/>
          <a:ext cx="6595783" cy="2736977"/>
        </a:xfrm>
        <a:prstGeom prst="roundRect">
          <a:avLst>
            <a:gd name="adj" fmla="val 10000"/>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s-EC" sz="2200" kern="1200" cap="none" noProof="0" dirty="0">
              <a:solidFill>
                <a:schemeClr val="tx1">
                  <a:lumMod val="85000"/>
                  <a:lumOff val="15000"/>
                </a:schemeClr>
              </a:solidFill>
              <a:effectLst/>
              <a:latin typeface="+mn-lt"/>
              <a:ea typeface="+mn-ea"/>
              <a:cs typeface="+mn-cs"/>
            </a:rPr>
            <a:t>Aprobación del Convenio con el Gobierno Provincial de Manabí para las disciplinas deportivas de futbol y básquetbol, el GAD Municipal apoyará en la disciplina de Taekwondo</a:t>
          </a:r>
        </a:p>
        <a:p>
          <a:pPr lvl="0" algn="ctr" defTabSz="977900">
            <a:lnSpc>
              <a:spcPct val="90000"/>
            </a:lnSpc>
            <a:spcBef>
              <a:spcPct val="0"/>
            </a:spcBef>
            <a:spcAft>
              <a:spcPct val="35000"/>
            </a:spcAft>
          </a:pPr>
          <a:endParaRPr lang="es-EC" sz="2200" kern="1200" cap="none" noProof="0" dirty="0">
            <a:solidFill>
              <a:schemeClr val="tx1">
                <a:lumMod val="85000"/>
                <a:lumOff val="15000"/>
              </a:schemeClr>
            </a:solidFill>
            <a:effectLst/>
            <a:latin typeface="+mn-lt"/>
            <a:ea typeface="+mn-ea"/>
            <a:cs typeface="+mn-cs"/>
          </a:endParaRPr>
        </a:p>
        <a:p>
          <a:pPr lvl="0" algn="ctr" defTabSz="977900">
            <a:lnSpc>
              <a:spcPct val="90000"/>
            </a:lnSpc>
            <a:spcBef>
              <a:spcPct val="0"/>
            </a:spcBef>
            <a:spcAft>
              <a:spcPct val="35000"/>
            </a:spcAft>
          </a:pPr>
          <a:r>
            <a:rPr lang="es-EC" sz="2200" kern="1200" cap="none" noProof="0" dirty="0">
              <a:solidFill>
                <a:schemeClr val="tx1">
                  <a:lumMod val="85000"/>
                  <a:lumOff val="15000"/>
                </a:schemeClr>
              </a:solidFill>
              <a:effectLst/>
              <a:latin typeface="+mn-lt"/>
              <a:ea typeface="+mn-ea"/>
              <a:cs typeface="+mn-cs"/>
            </a:rPr>
            <a:t>Apoyo a diferentes competencias deportivas del Cantón.</a:t>
          </a:r>
        </a:p>
      </dsp:txBody>
      <dsp:txXfrm>
        <a:off x="3801860" y="355587"/>
        <a:ext cx="6435457" cy="2576651"/>
      </dsp:txXfrm>
    </dsp:sp>
    <dsp:sp modelId="{B2CBEFB6-C9AC-47DA-B0D0-5570112AB881}">
      <dsp:nvSpPr>
        <dsp:cNvPr id="0" name=""/>
        <dsp:cNvSpPr/>
      </dsp:nvSpPr>
      <dsp:spPr>
        <a:xfrm rot="3007183">
          <a:off x="2183433" y="3538883"/>
          <a:ext cx="1862719" cy="47063"/>
        </a:xfrm>
        <a:custGeom>
          <a:avLst/>
          <a:gdLst/>
          <a:ahLst/>
          <a:cxnLst/>
          <a:rect l="0" t="0" r="0" b="0"/>
          <a:pathLst>
            <a:path>
              <a:moveTo>
                <a:pt x="0" y="23531"/>
              </a:moveTo>
              <a:lnTo>
                <a:pt x="1862719" y="23531"/>
              </a:lnTo>
            </a:path>
          </a:pathLst>
        </a:custGeom>
        <a:noFill/>
        <a:ln w="15875"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s-ES" sz="700" kern="1200"/>
        </a:p>
      </dsp:txBody>
      <dsp:txXfrm>
        <a:off x="3068225" y="3515847"/>
        <a:ext cx="93135" cy="93135"/>
      </dsp:txXfrm>
    </dsp:sp>
    <dsp:sp modelId="{42F8D4BE-15F4-4084-89FC-6ADE1A15E714}">
      <dsp:nvSpPr>
        <dsp:cNvPr id="0" name=""/>
        <dsp:cNvSpPr/>
      </dsp:nvSpPr>
      <dsp:spPr>
        <a:xfrm>
          <a:off x="3711967" y="3193481"/>
          <a:ext cx="5157960" cy="2167292"/>
        </a:xfrm>
        <a:prstGeom prst="roundRect">
          <a:avLst>
            <a:gd name="adj" fmla="val 10000"/>
          </a:avLst>
        </a:prstGeom>
        <a:blipFill rotWithShape="0">
          <a:blip xmlns:r="http://schemas.openxmlformats.org/officeDocument/2006/relationships" r:embed="rId1"/>
          <a:stretch>
            <a:fillRect/>
          </a:stretch>
        </a:blip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es-ES" sz="3500" kern="1200" dirty="0"/>
            <a:t>.</a:t>
          </a:r>
        </a:p>
      </dsp:txBody>
      <dsp:txXfrm>
        <a:off x="3775445" y="3256959"/>
        <a:ext cx="5031004" cy="204033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53E0C9-CEA8-4975-80AD-D923C0DC7BBA}">
      <dsp:nvSpPr>
        <dsp:cNvPr id="0" name=""/>
        <dsp:cNvSpPr/>
      </dsp:nvSpPr>
      <dsp:spPr>
        <a:xfrm>
          <a:off x="10613" y="2224429"/>
          <a:ext cx="3023579" cy="1246546"/>
        </a:xfrm>
        <a:prstGeom prst="roundRect">
          <a:avLst>
            <a:gd name="adj" fmla="val 10000"/>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s-EC" sz="2700" b="1" kern="1200" noProof="0" dirty="0"/>
            <a:t>Comisión de Coordinación, Fomento y Turismo</a:t>
          </a:r>
          <a:endParaRPr lang="es-EC" sz="2700" kern="1200" noProof="0" dirty="0"/>
        </a:p>
      </dsp:txBody>
      <dsp:txXfrm>
        <a:off x="47123" y="2260939"/>
        <a:ext cx="2950559" cy="1173526"/>
      </dsp:txXfrm>
    </dsp:sp>
    <dsp:sp modelId="{683D97B4-BF09-4397-B137-4B93BC5FF161}">
      <dsp:nvSpPr>
        <dsp:cNvPr id="0" name=""/>
        <dsp:cNvSpPr/>
      </dsp:nvSpPr>
      <dsp:spPr>
        <a:xfrm rot="18894729">
          <a:off x="2732596" y="2092756"/>
          <a:ext cx="2051825" cy="56809"/>
        </a:xfrm>
        <a:custGeom>
          <a:avLst/>
          <a:gdLst/>
          <a:ahLst/>
          <a:cxnLst/>
          <a:rect l="0" t="0" r="0" b="0"/>
          <a:pathLst>
            <a:path>
              <a:moveTo>
                <a:pt x="0" y="28404"/>
              </a:moveTo>
              <a:lnTo>
                <a:pt x="2051825" y="28404"/>
              </a:lnTo>
            </a:path>
          </a:pathLst>
        </a:custGeom>
        <a:noFill/>
        <a:ln w="15875"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s-ES" sz="700" kern="1200"/>
        </a:p>
      </dsp:txBody>
      <dsp:txXfrm>
        <a:off x="3707213" y="2069866"/>
        <a:ext cx="102591" cy="102591"/>
      </dsp:txXfrm>
    </dsp:sp>
    <dsp:sp modelId="{B68D22B1-F04B-4F1A-A213-0B972D565784}">
      <dsp:nvSpPr>
        <dsp:cNvPr id="0" name=""/>
        <dsp:cNvSpPr/>
      </dsp:nvSpPr>
      <dsp:spPr>
        <a:xfrm>
          <a:off x="4482825" y="95118"/>
          <a:ext cx="5834655" cy="2599003"/>
        </a:xfrm>
        <a:prstGeom prst="roundRect">
          <a:avLst>
            <a:gd name="adj" fmla="val 10000"/>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s-EC" sz="2200" kern="1200" cap="none" noProof="0" dirty="0">
              <a:solidFill>
                <a:schemeClr val="tx1">
                  <a:lumMod val="85000"/>
                  <a:lumOff val="15000"/>
                </a:schemeClr>
              </a:solidFill>
              <a:effectLst/>
              <a:latin typeface="+mn-lt"/>
              <a:ea typeface="+mn-ea"/>
              <a:cs typeface="+mn-cs"/>
            </a:rPr>
            <a:t>Escuchando las propuestas del departamento de Turismo, se declaró La Promoción y el Impulso a la Actividad Turística Como Prioritaria para el Cantón Flavio Alfaro, identificando los lugares donde existen balnearios </a:t>
          </a:r>
          <a:r>
            <a:rPr lang="es-EC" sz="2200" kern="1200" cap="none" noProof="0">
              <a:solidFill>
                <a:schemeClr val="tx1">
                  <a:lumMod val="85000"/>
                  <a:lumOff val="15000"/>
                </a:schemeClr>
              </a:solidFill>
              <a:effectLst/>
              <a:latin typeface="+mn-lt"/>
              <a:ea typeface="+mn-ea"/>
              <a:cs typeface="+mn-cs"/>
            </a:rPr>
            <a:t>de agua dulce, </a:t>
          </a:r>
          <a:r>
            <a:rPr lang="es-EC" sz="2200" kern="1200" cap="none" noProof="0" dirty="0">
              <a:solidFill>
                <a:schemeClr val="tx1">
                  <a:lumMod val="85000"/>
                  <a:lumOff val="15000"/>
                </a:schemeClr>
              </a:solidFill>
              <a:effectLst/>
              <a:latin typeface="+mn-lt"/>
              <a:ea typeface="+mn-ea"/>
              <a:cs typeface="+mn-cs"/>
            </a:rPr>
            <a:t>cascadas e impulsando la gastronomía, (18 de junio de 2019)</a:t>
          </a:r>
        </a:p>
      </dsp:txBody>
      <dsp:txXfrm>
        <a:off x="4558947" y="171240"/>
        <a:ext cx="5682411" cy="2446759"/>
      </dsp:txXfrm>
    </dsp:sp>
    <dsp:sp modelId="{B2CBEFB6-C9AC-47DA-B0D0-5570112AB881}">
      <dsp:nvSpPr>
        <dsp:cNvPr id="0" name=""/>
        <dsp:cNvSpPr/>
      </dsp:nvSpPr>
      <dsp:spPr>
        <a:xfrm rot="2616197">
          <a:off x="2759578" y="3505826"/>
          <a:ext cx="1990915" cy="56809"/>
        </a:xfrm>
        <a:custGeom>
          <a:avLst/>
          <a:gdLst/>
          <a:ahLst/>
          <a:cxnLst/>
          <a:rect l="0" t="0" r="0" b="0"/>
          <a:pathLst>
            <a:path>
              <a:moveTo>
                <a:pt x="0" y="28404"/>
              </a:moveTo>
              <a:lnTo>
                <a:pt x="1990915" y="28404"/>
              </a:lnTo>
            </a:path>
          </a:pathLst>
        </a:custGeom>
        <a:noFill/>
        <a:ln w="15875"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s-ES" sz="700" kern="1200"/>
        </a:p>
      </dsp:txBody>
      <dsp:txXfrm>
        <a:off x="3705263" y="3484458"/>
        <a:ext cx="99545" cy="99545"/>
      </dsp:txXfrm>
    </dsp:sp>
    <dsp:sp modelId="{42F8D4BE-15F4-4084-89FC-6ADE1A15E714}">
      <dsp:nvSpPr>
        <dsp:cNvPr id="0" name=""/>
        <dsp:cNvSpPr/>
      </dsp:nvSpPr>
      <dsp:spPr>
        <a:xfrm>
          <a:off x="4475879" y="2912701"/>
          <a:ext cx="5534073" cy="2616116"/>
        </a:xfrm>
        <a:prstGeom prst="roundRect">
          <a:avLst>
            <a:gd name="adj" fmla="val 10000"/>
          </a:avLst>
        </a:prstGeom>
        <a:blipFill rotWithShape="0">
          <a:blip xmlns:r="http://schemas.openxmlformats.org/officeDocument/2006/relationships" r:embed="rId1"/>
          <a:stretch>
            <a:fillRect/>
          </a:stretch>
        </a:blip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s-ES" sz="2700" kern="1200" dirty="0"/>
            <a:t>.</a:t>
          </a:r>
        </a:p>
      </dsp:txBody>
      <dsp:txXfrm>
        <a:off x="4552502" y="2989324"/>
        <a:ext cx="5380827" cy="246287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4B95C6-BD49-4B24-91CA-455EE258B4E6}" type="datetimeFigureOut">
              <a:rPr lang="en-US" smtClean="0"/>
              <a:t>9/29/2020</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C7C8DD-6877-4A97-9458-E3E147441826}" type="slidenum">
              <a:rPr lang="en-US" smtClean="0"/>
              <a:t>‹Nº›</a:t>
            </a:fld>
            <a:endParaRPr lang="en-US"/>
          </a:p>
        </p:txBody>
      </p:sp>
    </p:spTree>
    <p:extLst>
      <p:ext uri="{BB962C8B-B14F-4D97-AF65-F5344CB8AC3E}">
        <p14:creationId xmlns:p14="http://schemas.microsoft.com/office/powerpoint/2010/main" val="2873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FF36875-CA98-477B-AE9D-455F20BCD37D}" type="datetimeFigureOut">
              <a:rPr lang="en-US" smtClean="0"/>
              <a:t>9/29/2020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74F9BB41-671F-44DF-BF7C-09571E5D609F}" type="slidenum">
              <a:rPr lang="en-US" smtClean="0"/>
              <a:t>‹Nº›</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9366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FF36875-CA98-477B-AE9D-455F20BCD37D}"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F9BB41-671F-44DF-BF7C-09571E5D609F}" type="slidenum">
              <a:rPr lang="en-US" smtClean="0"/>
              <a:t>‹Nº›</a:t>
            </a:fld>
            <a:endParaRPr lang="en-US"/>
          </a:p>
        </p:txBody>
      </p:sp>
    </p:spTree>
    <p:extLst>
      <p:ext uri="{BB962C8B-B14F-4D97-AF65-F5344CB8AC3E}">
        <p14:creationId xmlns:p14="http://schemas.microsoft.com/office/powerpoint/2010/main" val="4290035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FF36875-CA98-477B-AE9D-455F20BCD37D}"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F9BB41-671F-44DF-BF7C-09571E5D609F}" type="slidenum">
              <a:rPr lang="en-US" smtClean="0"/>
              <a:t>‹Nº›</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3203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FF36875-CA98-477B-AE9D-455F20BCD37D}" type="datetimeFigureOut">
              <a:rPr lang="en-US" smtClean="0"/>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F9BB41-671F-44DF-BF7C-09571E5D609F}" type="slidenum">
              <a:rPr lang="en-US" smtClean="0"/>
              <a:t>‹Nº›</a:t>
            </a:fld>
            <a:endParaRPr lang="en-US"/>
          </a:p>
        </p:txBody>
      </p:sp>
    </p:spTree>
    <p:extLst>
      <p:ext uri="{BB962C8B-B14F-4D97-AF65-F5344CB8AC3E}">
        <p14:creationId xmlns:p14="http://schemas.microsoft.com/office/powerpoint/2010/main" val="1638638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FF36875-CA98-477B-AE9D-455F20BCD37D}" type="datetimeFigureOut">
              <a:rPr lang="en-US" smtClean="0"/>
              <a:t>9/29/2020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F9BB41-671F-44DF-BF7C-09571E5D609F}" type="slidenum">
              <a:rPr lang="en-US" smtClean="0"/>
              <a:t>‹Nº›</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4954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FF36875-CA98-477B-AE9D-455F20BCD37D}" type="datetimeFigureOut">
              <a:rPr lang="en-US" smtClean="0"/>
              <a:t>9/29/2020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F9BB41-671F-44DF-BF7C-09571E5D609F}" type="slidenum">
              <a:rPr lang="en-US" smtClean="0"/>
              <a:t>‹Nº›</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7666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F36875-CA98-477B-AE9D-455F20BCD37D}" type="datetimeFigureOut">
              <a:rPr lang="en-US" smtClean="0"/>
              <a:t>9/29/2020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F9BB41-671F-44DF-BF7C-09571E5D609F}" type="slidenum">
              <a:rPr lang="en-US" smtClean="0"/>
              <a:t>‹Nº›</a:t>
            </a:fld>
            <a:endParaRPr lang="en-US"/>
          </a:p>
        </p:txBody>
      </p:sp>
    </p:spTree>
    <p:extLst>
      <p:ext uri="{BB962C8B-B14F-4D97-AF65-F5344CB8AC3E}">
        <p14:creationId xmlns:p14="http://schemas.microsoft.com/office/powerpoint/2010/main" val="1701427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1FF36875-CA98-477B-AE9D-455F20BCD37D}" type="datetimeFigureOut">
              <a:rPr lang="en-US" smtClean="0"/>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F9BB41-671F-44DF-BF7C-09571E5D609F}" type="slidenum">
              <a:rPr lang="en-US" smtClean="0"/>
              <a:t>‹Nº›</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4326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s-ES"/>
              <a:t>Haga clic para modificar el estilo de título del patrón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1FF36875-CA98-477B-AE9D-455F20BCD37D}" type="datetimeFigureOut">
              <a:rPr lang="en-US" smtClean="0"/>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F9BB41-671F-44DF-BF7C-09571E5D609F}" type="slidenum">
              <a:rPr lang="en-US" smtClean="0"/>
              <a:t>‹Nº›</a:t>
            </a:fld>
            <a:endParaRPr lang="en-US"/>
          </a:p>
        </p:txBody>
      </p:sp>
    </p:spTree>
    <p:extLst>
      <p:ext uri="{BB962C8B-B14F-4D97-AF65-F5344CB8AC3E}">
        <p14:creationId xmlns:p14="http://schemas.microsoft.com/office/powerpoint/2010/main" val="1122923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1FF36875-CA98-477B-AE9D-455F20BCD37D}" type="datetimeFigureOut">
              <a:rPr lang="en-US" smtClean="0"/>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F9BB41-671F-44DF-BF7C-09571E5D609F}" type="slidenum">
              <a:rPr lang="en-US" smtClean="0"/>
              <a:t>‹Nº›</a:t>
            </a:fld>
            <a:endParaRPr lang="en-US"/>
          </a:p>
        </p:txBody>
      </p:sp>
    </p:spTree>
    <p:extLst>
      <p:ext uri="{BB962C8B-B14F-4D97-AF65-F5344CB8AC3E}">
        <p14:creationId xmlns:p14="http://schemas.microsoft.com/office/powerpoint/2010/main" val="3771248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FF36875-CA98-477B-AE9D-455F20BCD37D}"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F9BB41-671F-44DF-BF7C-09571E5D609F}" type="slidenum">
              <a:rPr lang="en-US" smtClean="0"/>
              <a:t>‹Nº›</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84850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FF36875-CA98-477B-AE9D-455F20BCD37D}"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F9BB41-671F-44DF-BF7C-09571E5D609F}" type="slidenum">
              <a:rPr lang="en-US" smtClean="0"/>
              <a:t>‹Nº›</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1334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FF36875-CA98-477B-AE9D-455F20BCD37D}"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F9BB41-671F-44DF-BF7C-09571E5D609F}" type="slidenum">
              <a:rPr lang="en-US" smtClean="0"/>
              <a:t>‹Nº›</a:t>
            </a:fld>
            <a:endParaRPr lang="en-US"/>
          </a:p>
        </p:txBody>
      </p:sp>
    </p:spTree>
    <p:extLst>
      <p:ext uri="{BB962C8B-B14F-4D97-AF65-F5344CB8AC3E}">
        <p14:creationId xmlns:p14="http://schemas.microsoft.com/office/powerpoint/2010/main" val="261404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FF36875-CA98-477B-AE9D-455F20BCD37D}"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F9BB41-671F-44DF-BF7C-09571E5D609F}" type="slidenum">
              <a:rPr lang="en-US" smtClean="0"/>
              <a:t>‹Nº›</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06859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FF36875-CA98-477B-AE9D-455F20BCD37D}"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F9BB41-671F-44DF-BF7C-09571E5D609F}" type="slidenum">
              <a:rPr lang="en-US" smtClean="0"/>
              <a:t>‹Nº›</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82269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FF36875-CA98-477B-AE9D-455F20BCD37D}"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F9BB41-671F-44DF-BF7C-09571E5D609F}" type="slidenum">
              <a:rPr lang="en-US" smtClean="0"/>
              <a:t>‹Nº›</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98655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FF36875-CA98-477B-AE9D-455F20BCD37D}"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F9BB41-671F-44DF-BF7C-09571E5D609F}" type="slidenum">
              <a:rPr lang="en-US" smtClean="0"/>
              <a:t>‹Nº›</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39463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FF36875-CA98-477B-AE9D-455F20BCD37D}" type="datetimeFigureOut">
              <a:rPr lang="en-US" smtClean="0"/>
              <a:t>9/29/2020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4F9BB41-671F-44DF-BF7C-09571E5D609F}" type="slidenum">
              <a:rPr lang="en-US" smtClean="0"/>
              <a:t>‹Nº›</a:t>
            </a:fld>
            <a:endParaRPr lang="en-US"/>
          </a:p>
        </p:txBody>
      </p:sp>
    </p:spTree>
    <p:extLst>
      <p:ext uri="{BB962C8B-B14F-4D97-AF65-F5344CB8AC3E}">
        <p14:creationId xmlns:p14="http://schemas.microsoft.com/office/powerpoint/2010/main" val="361941884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0561" y="1143680"/>
            <a:ext cx="4067175" cy="4048125"/>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6" name="Rectángulo 5"/>
          <p:cNvSpPr/>
          <p:nvPr/>
        </p:nvSpPr>
        <p:spPr>
          <a:xfrm>
            <a:off x="1175657" y="1363579"/>
            <a:ext cx="6364132" cy="1015663"/>
          </a:xfrm>
          <a:prstGeom prst="rect">
            <a:avLst/>
          </a:prstGeom>
        </p:spPr>
        <p:txBody>
          <a:bodyPr wrap="square">
            <a:spAutoFit/>
          </a:bodyPr>
          <a:lstStyle/>
          <a:p>
            <a:pPr algn="ctr"/>
            <a:r>
              <a:rPr lang="es-EC" sz="2000" dirty="0">
                <a:latin typeface="Adobe Garamond Pro Bold" panose="02020702060506020403" pitchFamily="18" charset="0"/>
              </a:rPr>
              <a:t>LIC. PEDRO JOSÉ VEGA PINARGOTE</a:t>
            </a:r>
          </a:p>
          <a:p>
            <a:pPr algn="ctr"/>
            <a:r>
              <a:rPr lang="es-EC" sz="2000" dirty="0">
                <a:latin typeface="Adobe Garamond Pro Bold" panose="02020702060506020403" pitchFamily="18" charset="0"/>
              </a:rPr>
              <a:t>CONCEJAL URBANO DEL CANTÓN FLAVIO ALFARO </a:t>
            </a:r>
            <a:endParaRPr lang="en-US" sz="2000" dirty="0">
              <a:latin typeface="Adobe Garamond Pro Bold" panose="02020702060506020403" pitchFamily="18" charset="0"/>
            </a:endParaRPr>
          </a:p>
        </p:txBody>
      </p:sp>
      <p:sp>
        <p:nvSpPr>
          <p:cNvPr id="7" name="Rectángulo 6"/>
          <p:cNvSpPr/>
          <p:nvPr/>
        </p:nvSpPr>
        <p:spPr>
          <a:xfrm>
            <a:off x="1005840" y="3481250"/>
            <a:ext cx="6918959" cy="1077218"/>
          </a:xfrm>
          <a:prstGeom prst="rect">
            <a:avLst/>
          </a:prstGeom>
        </p:spPr>
        <p:txBody>
          <a:bodyPr wrap="square">
            <a:spAutoFit/>
          </a:bodyPr>
          <a:lstStyle/>
          <a:p>
            <a:pPr algn="ctr"/>
            <a:r>
              <a:rPr lang="es-EC" sz="3200" dirty="0">
                <a:latin typeface="Adobe Garamond Pro Bold" panose="02020702060506020403" pitchFamily="18" charset="0"/>
              </a:rPr>
              <a:t>PERÍODO A RENDIR CUENTAS </a:t>
            </a:r>
          </a:p>
          <a:p>
            <a:pPr algn="ctr"/>
            <a:r>
              <a:rPr lang="es-EC" sz="3200" dirty="0">
                <a:latin typeface="Adobe Garamond Pro Bold" panose="02020702060506020403" pitchFamily="18" charset="0"/>
              </a:rPr>
              <a:t>DE MAYO A DICIEMBRE DE 2019</a:t>
            </a:r>
            <a:endParaRPr lang="en-US" sz="3200" dirty="0">
              <a:latin typeface="Adobe Garamond Pro Bold" panose="02020702060506020403" pitchFamily="18" charset="0"/>
            </a:endParaRPr>
          </a:p>
        </p:txBody>
      </p:sp>
    </p:spTree>
    <p:extLst>
      <p:ext uri="{BB962C8B-B14F-4D97-AF65-F5344CB8AC3E}">
        <p14:creationId xmlns:p14="http://schemas.microsoft.com/office/powerpoint/2010/main" val="2531657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454443" y="1904053"/>
            <a:ext cx="7331242" cy="1384995"/>
          </a:xfrm>
          <a:prstGeom prst="rect">
            <a:avLst/>
          </a:prstGeom>
        </p:spPr>
        <p:txBody>
          <a:bodyPr wrap="square">
            <a:spAutoFit/>
          </a:bodyPr>
          <a:lstStyle/>
          <a:p>
            <a:pPr algn="ctr"/>
            <a:r>
              <a:rPr lang="es-EC" sz="2800" b="1" dirty="0">
                <a:ln w="0">
                  <a:solidFill>
                    <a:srgbClr val="00B050"/>
                  </a:solidFill>
                </a:ln>
                <a:solidFill>
                  <a:srgbClr val="00B0F0"/>
                </a:solidFill>
                <a:effectLst>
                  <a:glow rad="101600">
                    <a:schemeClr val="accent1">
                      <a:satMod val="175000"/>
                      <a:alpha val="40000"/>
                    </a:schemeClr>
                  </a:glow>
                  <a:outerShdw blurRad="38100" dist="25400" dir="5400000" algn="ctr" rotWithShape="0">
                    <a:srgbClr val="6E747A">
                      <a:alpha val="43000"/>
                    </a:srgbClr>
                  </a:outerShdw>
                </a:effectLst>
              </a:rPr>
              <a:t>EN LA UNIDAD EXISTE LA FUERZA ; PODEMOS MOVER MONTAÑAS CUANDO ESTAMOS UNIDOS </a:t>
            </a:r>
            <a:endParaRPr lang="en-US" sz="2800" b="1" dirty="0">
              <a:ln w="0">
                <a:solidFill>
                  <a:srgbClr val="00B050"/>
                </a:solidFill>
              </a:ln>
              <a:solidFill>
                <a:srgbClr val="00B0F0"/>
              </a:solidFill>
              <a:effectLst>
                <a:glow rad="101600">
                  <a:schemeClr val="accent1">
                    <a:satMod val="175000"/>
                    <a:alpha val="40000"/>
                  </a:schemeClr>
                </a:glow>
                <a:outerShdw blurRad="38100" dist="25400" dir="5400000" algn="ctr" rotWithShape="0">
                  <a:srgbClr val="6E747A">
                    <a:alpha val="43000"/>
                  </a:srgbClr>
                </a:outerShdw>
              </a:effectLst>
            </a:endParaRPr>
          </a:p>
        </p:txBody>
      </p:sp>
      <p:sp>
        <p:nvSpPr>
          <p:cNvPr id="5" name="Rectángulo 4"/>
          <p:cNvSpPr/>
          <p:nvPr/>
        </p:nvSpPr>
        <p:spPr>
          <a:xfrm>
            <a:off x="6975564" y="3689310"/>
            <a:ext cx="6344195" cy="523220"/>
          </a:xfrm>
          <a:prstGeom prst="rect">
            <a:avLst/>
          </a:prstGeom>
        </p:spPr>
        <p:txBody>
          <a:bodyPr wrap="square">
            <a:spAutoFit/>
          </a:bodyPr>
          <a:lstStyle/>
          <a:p>
            <a:r>
              <a:rPr lang="es-EC" sz="2800" b="1" dirty="0">
                <a:ln w="0">
                  <a:solidFill>
                    <a:srgbClr val="00B050"/>
                  </a:solidFill>
                </a:ln>
                <a:solidFill>
                  <a:srgbClr val="00B0F0"/>
                </a:solidFill>
                <a:effectLst>
                  <a:glow rad="101600">
                    <a:schemeClr val="accent1">
                      <a:satMod val="175000"/>
                      <a:alpha val="40000"/>
                    </a:schemeClr>
                  </a:glow>
                  <a:outerShdw blurRad="38100" dist="25400" dir="5400000" algn="ctr" rotWithShape="0">
                    <a:srgbClr val="6E747A">
                      <a:alpha val="43000"/>
                    </a:srgbClr>
                  </a:outerShdw>
                </a:effectLst>
              </a:rPr>
              <a:t>BILL BAILEY</a:t>
            </a:r>
            <a:endParaRPr lang="en-US" sz="2800" b="1" dirty="0">
              <a:ln w="0">
                <a:solidFill>
                  <a:srgbClr val="00B050"/>
                </a:solidFill>
              </a:ln>
              <a:solidFill>
                <a:srgbClr val="00B0F0"/>
              </a:solidFill>
              <a:effectLst>
                <a:glow rad="101600">
                  <a:schemeClr val="accent1">
                    <a:satMod val="175000"/>
                    <a:alpha val="40000"/>
                  </a:schemeClr>
                </a:glow>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897641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3943" y="605308"/>
            <a:ext cx="10908405" cy="1680692"/>
          </a:xfrm>
        </p:spPr>
        <p:txBody>
          <a:bodyPr>
            <a:normAutofit/>
          </a:bodyPr>
          <a:lstStyle/>
          <a:p>
            <a:r>
              <a:rPr lang="es-EC" dirty="0">
                <a:latin typeface="Cambria" panose="02040503050406030204" pitchFamily="18" charset="0"/>
              </a:rPr>
              <a:t>ART. 58 DEL COOTAD</a:t>
            </a:r>
            <a:endParaRPr lang="en-US" dirty="0">
              <a:latin typeface="Cambria" panose="02040503050406030204" pitchFamily="18" charset="0"/>
            </a:endParaRP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3259689191"/>
              </p:ext>
            </p:extLst>
          </p:nvPr>
        </p:nvGraphicFramePr>
        <p:xfrm>
          <a:off x="643942" y="1370678"/>
          <a:ext cx="10908405" cy="3785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4467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Marcador de contenido 7"/>
          <p:cNvGraphicFramePr>
            <a:graphicFrameLocks noGrp="1"/>
          </p:cNvGraphicFramePr>
          <p:nvPr>
            <p:ph idx="1"/>
            <p:extLst>
              <p:ext uri="{D42A27DB-BD31-4B8C-83A1-F6EECF244321}">
                <p14:modId xmlns:p14="http://schemas.microsoft.com/office/powerpoint/2010/main" val="484510706"/>
              </p:ext>
            </p:extLst>
          </p:nvPr>
        </p:nvGraphicFramePr>
        <p:xfrm>
          <a:off x="838201" y="793978"/>
          <a:ext cx="10487296" cy="4928426"/>
        </p:xfrm>
        <a:graphic>
          <a:graphicData uri="http://schemas.openxmlformats.org/drawingml/2006/table">
            <a:tbl>
              <a:tblPr firstRow="1" bandRow="1">
                <a:tableStyleId>{93296810-A885-4BE3-A3E7-6D5BEEA58F35}</a:tableStyleId>
              </a:tblPr>
              <a:tblGrid>
                <a:gridCol w="3206636">
                  <a:extLst>
                    <a:ext uri="{9D8B030D-6E8A-4147-A177-3AD203B41FA5}">
                      <a16:colId xmlns:a16="http://schemas.microsoft.com/office/drawing/2014/main" val="1310526953"/>
                    </a:ext>
                  </a:extLst>
                </a:gridCol>
                <a:gridCol w="3397642">
                  <a:extLst>
                    <a:ext uri="{9D8B030D-6E8A-4147-A177-3AD203B41FA5}">
                      <a16:colId xmlns:a16="http://schemas.microsoft.com/office/drawing/2014/main" val="1820199933"/>
                    </a:ext>
                  </a:extLst>
                </a:gridCol>
                <a:gridCol w="3883018">
                  <a:extLst>
                    <a:ext uri="{9D8B030D-6E8A-4147-A177-3AD203B41FA5}">
                      <a16:colId xmlns:a16="http://schemas.microsoft.com/office/drawing/2014/main" val="4167886135"/>
                    </a:ext>
                  </a:extLst>
                </a:gridCol>
              </a:tblGrid>
              <a:tr h="1465898">
                <a:tc>
                  <a:txBody>
                    <a:bodyPr/>
                    <a:lstStyle/>
                    <a:p>
                      <a:pPr algn="ctr"/>
                      <a:r>
                        <a:rPr lang="en-US" sz="1800" kern="1200" dirty="0">
                          <a:solidFill>
                            <a:schemeClr val="tx1"/>
                          </a:solidFill>
                          <a:effectLst/>
                        </a:rPr>
                        <a:t>COMPETENCIAS DE LOS CONCEJALES SEGÚN EL COOTAD.</a:t>
                      </a:r>
                      <a:endParaRPr lang="en-US" dirty="0">
                        <a:solidFill>
                          <a:schemeClr val="tx1"/>
                        </a:solidFill>
                      </a:endParaRPr>
                    </a:p>
                  </a:txBody>
                  <a:tcPr anchor="ctr"/>
                </a:tc>
                <a:tc>
                  <a:txBody>
                    <a:bodyPr/>
                    <a:lstStyle/>
                    <a:p>
                      <a:pPr algn="ctr"/>
                      <a:r>
                        <a:rPr lang="en-US" sz="1800" kern="1200" dirty="0">
                          <a:solidFill>
                            <a:schemeClr val="tx1"/>
                          </a:solidFill>
                          <a:effectLst/>
                        </a:rPr>
                        <a:t>PROPUESTAS EN PLAN DE TRABAJO EN LAS CAMPAÑAS ELECTORALES.</a:t>
                      </a:r>
                      <a:endParaRPr lang="en-US" dirty="0">
                        <a:solidFill>
                          <a:schemeClr val="tx1"/>
                        </a:solidFill>
                      </a:endParaRPr>
                    </a:p>
                  </a:txBody>
                  <a:tcPr anchor="ctr"/>
                </a:tc>
                <a:tc>
                  <a:txBody>
                    <a:bodyPr/>
                    <a:lstStyle/>
                    <a:p>
                      <a:pPr algn="ctr"/>
                      <a:r>
                        <a:rPr lang="en-US" sz="1600" kern="1200" dirty="0">
                          <a:solidFill>
                            <a:schemeClr val="tx1"/>
                          </a:solidFill>
                          <a:effectLst/>
                        </a:rPr>
                        <a:t>RESULTADOS ANUALES (ACTIVIDADES EN EL AÑO 2019).</a:t>
                      </a:r>
                      <a:endParaRPr lang="en-US" sz="1600" dirty="0">
                        <a:solidFill>
                          <a:schemeClr val="tx1"/>
                        </a:solidFill>
                      </a:endParaRPr>
                    </a:p>
                  </a:txBody>
                  <a:tcPr anchor="ctr"/>
                </a:tc>
                <a:extLst>
                  <a:ext uri="{0D108BD9-81ED-4DB2-BD59-A6C34878D82A}">
                    <a16:rowId xmlns:a16="http://schemas.microsoft.com/office/drawing/2014/main" val="2474343066"/>
                  </a:ext>
                </a:extLst>
              </a:tr>
              <a:tr h="498634">
                <a:tc>
                  <a:txBody>
                    <a:bodyPr/>
                    <a:lstStyle/>
                    <a:p>
                      <a:pPr>
                        <a:lnSpc>
                          <a:spcPts val="1000"/>
                        </a:lnSpc>
                        <a:spcAft>
                          <a:spcPts val="0"/>
                        </a:spcAft>
                      </a:pPr>
                      <a:r>
                        <a:rPr lang="es-EC" sz="1600" noProof="0" dirty="0">
                          <a:effectLst/>
                          <a:latin typeface="Times New Roman" panose="02020603050405020304" pitchFamily="18" charset="0"/>
                          <a:ea typeface="Times New Roman" panose="02020603050405020304" pitchFamily="18" charset="0"/>
                        </a:rPr>
                        <a:t> </a:t>
                      </a:r>
                    </a:p>
                    <a:p>
                      <a:pPr>
                        <a:lnSpc>
                          <a:spcPts val="1000"/>
                        </a:lnSpc>
                        <a:spcAft>
                          <a:spcPts val="0"/>
                        </a:spcAft>
                      </a:pPr>
                      <a:r>
                        <a:rPr lang="es-EC" sz="1600" noProof="0" dirty="0">
                          <a:effectLst/>
                          <a:latin typeface="Times New Roman" panose="02020603050405020304" pitchFamily="18" charset="0"/>
                          <a:ea typeface="Times New Roman" panose="02020603050405020304" pitchFamily="18" charset="0"/>
                        </a:rPr>
                        <a:t> </a:t>
                      </a:r>
                    </a:p>
                    <a:p>
                      <a:pPr>
                        <a:lnSpc>
                          <a:spcPts val="1000"/>
                        </a:lnSpc>
                        <a:spcAft>
                          <a:spcPts val="0"/>
                        </a:spcAft>
                      </a:pPr>
                      <a:r>
                        <a:rPr lang="es-EC" sz="1600" noProof="0" dirty="0">
                          <a:effectLst/>
                          <a:latin typeface="Times New Roman" panose="02020603050405020304" pitchFamily="18" charset="0"/>
                          <a:ea typeface="Times New Roman" panose="02020603050405020304" pitchFamily="18" charset="0"/>
                        </a:rPr>
                        <a:t> </a:t>
                      </a:r>
                    </a:p>
                    <a:p>
                      <a:pPr>
                        <a:lnSpc>
                          <a:spcPts val="1000"/>
                        </a:lnSpc>
                        <a:spcAft>
                          <a:spcPts val="0"/>
                        </a:spcAft>
                      </a:pPr>
                      <a:r>
                        <a:rPr lang="es-EC" sz="1600" noProof="0" dirty="0">
                          <a:effectLst/>
                          <a:latin typeface="Times New Roman" panose="02020603050405020304" pitchFamily="18" charset="0"/>
                          <a:ea typeface="Times New Roman" panose="02020603050405020304" pitchFamily="18" charset="0"/>
                        </a:rPr>
                        <a:t> </a:t>
                      </a:r>
                    </a:p>
                    <a:p>
                      <a:pPr>
                        <a:lnSpc>
                          <a:spcPts val="1200"/>
                        </a:lnSpc>
                        <a:spcBef>
                          <a:spcPts val="55"/>
                        </a:spcBef>
                        <a:spcAft>
                          <a:spcPts val="0"/>
                        </a:spcAft>
                      </a:pPr>
                      <a:r>
                        <a:rPr lang="es-EC" sz="1600" noProof="0" dirty="0">
                          <a:effectLst/>
                          <a:latin typeface="Times New Roman" panose="02020603050405020304" pitchFamily="18" charset="0"/>
                          <a:ea typeface="Times New Roman" panose="02020603050405020304" pitchFamily="18" charset="0"/>
                        </a:rPr>
                        <a:t> </a:t>
                      </a:r>
                    </a:p>
                    <a:p>
                      <a:pPr marL="104775" marR="104775" algn="ctr">
                        <a:lnSpc>
                          <a:spcPct val="114000"/>
                        </a:lnSpc>
                        <a:spcAft>
                          <a:spcPts val="0"/>
                        </a:spcAft>
                      </a:pP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r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on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oz</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y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b="1" spc="20"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n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s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ses</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s y d</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li</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b</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s d</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 C</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j</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 Muni</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p</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a:lnSpc>
                          <a:spcPts val="1000"/>
                        </a:lnSpc>
                        <a:spcAft>
                          <a:spcPts val="0"/>
                        </a:spcAft>
                      </a:pPr>
                      <a:r>
                        <a:rPr lang="es-EC" sz="1600" noProof="0" dirty="0">
                          <a:effectLst/>
                          <a:latin typeface="Times New Roman" panose="02020603050405020304" pitchFamily="18" charset="0"/>
                          <a:ea typeface="Times New Roman" panose="02020603050405020304" pitchFamily="18" charset="0"/>
                        </a:rPr>
                        <a:t> </a:t>
                      </a:r>
                    </a:p>
                    <a:p>
                      <a:pPr>
                        <a:lnSpc>
                          <a:spcPts val="1000"/>
                        </a:lnSpc>
                        <a:spcAft>
                          <a:spcPts val="0"/>
                        </a:spcAft>
                      </a:pPr>
                      <a:r>
                        <a:rPr lang="es-EC" sz="1600" noProof="0" dirty="0">
                          <a:effectLst/>
                          <a:latin typeface="Times New Roman" panose="02020603050405020304" pitchFamily="18" charset="0"/>
                          <a:ea typeface="Times New Roman" panose="02020603050405020304" pitchFamily="18" charset="0"/>
                        </a:rPr>
                        <a:t> </a:t>
                      </a:r>
                    </a:p>
                    <a:p>
                      <a:pPr>
                        <a:lnSpc>
                          <a:spcPts val="1000"/>
                        </a:lnSpc>
                        <a:spcAft>
                          <a:spcPts val="0"/>
                        </a:spcAft>
                      </a:pPr>
                      <a:r>
                        <a:rPr lang="es-EC" sz="1600" noProof="0" dirty="0">
                          <a:effectLst/>
                          <a:latin typeface="Times New Roman" panose="02020603050405020304" pitchFamily="18" charset="0"/>
                          <a:ea typeface="Times New Roman" panose="02020603050405020304" pitchFamily="18" charset="0"/>
                        </a:rPr>
                        <a:t> </a:t>
                      </a:r>
                    </a:p>
                    <a:p>
                      <a:pPr>
                        <a:lnSpc>
                          <a:spcPts val="1400"/>
                        </a:lnSpc>
                        <a:spcBef>
                          <a:spcPts val="55"/>
                        </a:spcBef>
                        <a:spcAft>
                          <a:spcPts val="0"/>
                        </a:spcAft>
                      </a:pPr>
                      <a:r>
                        <a:rPr lang="es-EC" sz="1600" noProof="0" dirty="0">
                          <a:effectLst/>
                          <a:latin typeface="Times New Roman" panose="02020603050405020304" pitchFamily="18" charset="0"/>
                          <a:ea typeface="Times New Roman" panose="02020603050405020304" pitchFamily="18" charset="0"/>
                        </a:rPr>
                        <a:t> </a:t>
                      </a:r>
                    </a:p>
                    <a:p>
                      <a:pPr marL="56515" marR="56515" algn="ctr">
                        <a:lnSpc>
                          <a:spcPct val="100000"/>
                        </a:lnSpc>
                        <a:spcAft>
                          <a:spcPts val="0"/>
                        </a:spcAft>
                      </a:pP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Leg</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r y</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f</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z</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r 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f</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eren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30"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dade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qu</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j</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ó</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 y</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aguar</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r 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á</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aro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s 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ere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la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ud</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í</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 y</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p</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ro</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endParaRPr lang="es-EC" sz="1600" noProof="0" dirty="0">
                        <a:effectLst/>
                        <a:latin typeface="Times New Roman" panose="02020603050405020304" pitchFamily="18" charset="0"/>
                        <a:ea typeface="Times New Roman" panose="02020603050405020304" pitchFamily="18" charset="0"/>
                      </a:endParaRPr>
                    </a:p>
                    <a:p>
                      <a:pPr marL="810895" marR="813435" algn="ctr">
                        <a:lnSpc>
                          <a:spcPct val="100000"/>
                        </a:lnSpc>
                        <a:spcAft>
                          <a:spcPts val="0"/>
                        </a:spcAft>
                      </a:pP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b</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ene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r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65405" marR="44450" algn="just">
                        <a:lnSpc>
                          <a:spcPct val="100000"/>
                        </a:lnSpc>
                        <a:spcAft>
                          <a:spcPts val="0"/>
                        </a:spcAft>
                      </a:pPr>
                      <a:r>
                        <a:rPr lang="es-EC" sz="1600" kern="1200" spc="5" noProof="0" dirty="0">
                          <a:solidFill>
                            <a:schemeClr val="dk1"/>
                          </a:solidFill>
                          <a:effectLst/>
                          <a:latin typeface="Arial Narrow" panose="020B0606020202030204" pitchFamily="34" charset="0"/>
                          <a:ea typeface="Arial Narrow" panose="020B0606020202030204" pitchFamily="34" charset="0"/>
                          <a:cs typeface="Arial Narrow" panose="020B0606020202030204" pitchFamily="34" charset="0"/>
                        </a:rPr>
                        <a:t>Apoyo incondicional al Señor Alcalde en el tema de salubridad, con la limpieza de la ciudad y sus parroquias Rurales Zapallo y San Francisco de Novillo en los primeros días de gestión (15 de mayo de 2019).</a:t>
                      </a:r>
                      <a:r>
                        <a:rPr lang="es-EC" sz="1600" noProof="0" dirty="0">
                          <a:effectLst/>
                          <a:latin typeface="Times New Roman" panose="02020603050405020304" pitchFamily="18" charset="0"/>
                          <a:ea typeface="Times New Roman" panose="02020603050405020304" pitchFamily="18" charset="0"/>
                        </a:rPr>
                        <a:t> </a:t>
                      </a:r>
                    </a:p>
                    <a:p>
                      <a:pPr marL="65405" marR="27940" algn="just">
                        <a:lnSpc>
                          <a:spcPct val="115000"/>
                        </a:lnSpc>
                        <a:spcAft>
                          <a:spcPts val="0"/>
                        </a:spcAft>
                      </a:pP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po</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y</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ó</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ñ</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r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1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p</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r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f</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io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p</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o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3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ño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r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P</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den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2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la</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epúb</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x</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pre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an</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s</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ó</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onó</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G</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D M</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un</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pa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ó</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Fl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io</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f</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1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y</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qu</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p</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ng</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ono</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í</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Gen</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Est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ado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3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ó</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2</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7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g</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o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201</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9</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t>
                      </a:r>
                      <a:endParaRPr lang="es-EC" sz="1600" noProof="0" dirty="0">
                        <a:effectLst/>
                        <a:latin typeface="Times New Roman" panose="02020603050405020304" pitchFamily="18" charset="0"/>
                        <a:ea typeface="Arial Narrow" panose="020B0606020202030204" pitchFamily="34" charset="0"/>
                        <a:cs typeface="+mn-cs"/>
                      </a:endParaRPr>
                    </a:p>
                    <a:p>
                      <a:pPr marL="65405" marR="27940" algn="just">
                        <a:lnSpc>
                          <a:spcPct val="115000"/>
                        </a:lnSpc>
                        <a:spcAft>
                          <a:spcPts val="0"/>
                        </a:spcAft>
                      </a:pPr>
                      <a:r>
                        <a:rPr lang="es-EC" sz="1600" kern="1200" spc="-5" noProof="0" dirty="0">
                          <a:solidFill>
                            <a:schemeClr val="dk1"/>
                          </a:solidFill>
                          <a:effectLst/>
                          <a:latin typeface="Arial Narrow" panose="020B0606020202030204" pitchFamily="34" charset="0"/>
                          <a:ea typeface="Arial Narrow" panose="020B0606020202030204" pitchFamily="34" charset="0"/>
                          <a:cs typeface="Arial Narrow" panose="020B0606020202030204" pitchFamily="34" charset="0"/>
                        </a:rPr>
                        <a:t>Fiscalización de los trabajos realizados en la antigua escuela </a:t>
                      </a:r>
                      <a:r>
                        <a:rPr lang="es-EC" sz="1600" kern="1200" spc="-5" noProof="0" dirty="0" err="1">
                          <a:solidFill>
                            <a:schemeClr val="dk1"/>
                          </a:solidFill>
                          <a:effectLst/>
                          <a:latin typeface="Arial Narrow" panose="020B0606020202030204" pitchFamily="34" charset="0"/>
                          <a:ea typeface="Arial Narrow" panose="020B0606020202030204" pitchFamily="34" charset="0"/>
                          <a:cs typeface="Arial Narrow" panose="020B0606020202030204" pitchFamily="34" charset="0"/>
                        </a:rPr>
                        <a:t>Maranatha</a:t>
                      </a:r>
                      <a:r>
                        <a:rPr lang="es-EC" sz="1600" kern="1200" spc="-5" noProof="0" dirty="0">
                          <a:solidFill>
                            <a:schemeClr val="dk1"/>
                          </a:solidFill>
                          <a:effectLst/>
                          <a:latin typeface="Arial Narrow" panose="020B0606020202030204" pitchFamily="34" charset="0"/>
                          <a:ea typeface="Arial Narrow" panose="020B0606020202030204" pitchFamily="34" charset="0"/>
                          <a:cs typeface="Arial Narrow" panose="020B0606020202030204" pitchFamily="34" charset="0"/>
                        </a:rPr>
                        <a:t> (30 de julio de 2019).</a:t>
                      </a:r>
                    </a:p>
                  </a:txBody>
                  <a:tcPr marL="0" marR="0" marT="0" marB="0" anchor="ctr"/>
                </a:tc>
                <a:extLst>
                  <a:ext uri="{0D108BD9-81ED-4DB2-BD59-A6C34878D82A}">
                    <a16:rowId xmlns:a16="http://schemas.microsoft.com/office/drawing/2014/main" val="1417633242"/>
                  </a:ext>
                </a:extLst>
              </a:tr>
            </a:tbl>
          </a:graphicData>
        </a:graphic>
      </p:graphicFrame>
    </p:spTree>
    <p:extLst>
      <p:ext uri="{BB962C8B-B14F-4D97-AF65-F5344CB8AC3E}">
        <p14:creationId xmlns:p14="http://schemas.microsoft.com/office/powerpoint/2010/main" val="1200879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1" y="809897"/>
            <a:ext cx="9484215" cy="518595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593306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7"/>
          <p:cNvGraphicFramePr>
            <a:graphicFrameLocks/>
          </p:cNvGraphicFramePr>
          <p:nvPr>
            <p:extLst>
              <p:ext uri="{D42A27DB-BD31-4B8C-83A1-F6EECF244321}">
                <p14:modId xmlns:p14="http://schemas.microsoft.com/office/powerpoint/2010/main" val="757804077"/>
              </p:ext>
            </p:extLst>
          </p:nvPr>
        </p:nvGraphicFramePr>
        <p:xfrm>
          <a:off x="838201" y="741726"/>
          <a:ext cx="10487296" cy="5763677"/>
        </p:xfrm>
        <a:graphic>
          <a:graphicData uri="http://schemas.openxmlformats.org/drawingml/2006/table">
            <a:tbl>
              <a:tblPr firstRow="1" bandRow="1">
                <a:tableStyleId>{93296810-A885-4BE3-A3E7-6D5BEEA58F35}</a:tableStyleId>
              </a:tblPr>
              <a:tblGrid>
                <a:gridCol w="3206636">
                  <a:extLst>
                    <a:ext uri="{9D8B030D-6E8A-4147-A177-3AD203B41FA5}">
                      <a16:colId xmlns:a16="http://schemas.microsoft.com/office/drawing/2014/main" val="1310526953"/>
                    </a:ext>
                  </a:extLst>
                </a:gridCol>
                <a:gridCol w="3397642">
                  <a:extLst>
                    <a:ext uri="{9D8B030D-6E8A-4147-A177-3AD203B41FA5}">
                      <a16:colId xmlns:a16="http://schemas.microsoft.com/office/drawing/2014/main" val="1820199933"/>
                    </a:ext>
                  </a:extLst>
                </a:gridCol>
                <a:gridCol w="3883018">
                  <a:extLst>
                    <a:ext uri="{9D8B030D-6E8A-4147-A177-3AD203B41FA5}">
                      <a16:colId xmlns:a16="http://schemas.microsoft.com/office/drawing/2014/main" val="4167886135"/>
                    </a:ext>
                  </a:extLst>
                </a:gridCol>
              </a:tblGrid>
              <a:tr h="1920657">
                <a:tc>
                  <a:txBody>
                    <a:bodyPr/>
                    <a:lstStyle/>
                    <a:p>
                      <a:pPr algn="ctr"/>
                      <a:r>
                        <a:rPr lang="en-US" sz="1800" kern="1200" dirty="0">
                          <a:solidFill>
                            <a:schemeClr val="tx1"/>
                          </a:solidFill>
                          <a:effectLst/>
                        </a:rPr>
                        <a:t>COMPETENCIAS DE LOS CONCEJALES SEGÚN EL COOTAD.</a:t>
                      </a:r>
                      <a:endParaRPr lang="en-US" dirty="0">
                        <a:solidFill>
                          <a:schemeClr val="tx1"/>
                        </a:solidFill>
                      </a:endParaRPr>
                    </a:p>
                  </a:txBody>
                  <a:tcPr anchor="ctr"/>
                </a:tc>
                <a:tc>
                  <a:txBody>
                    <a:bodyPr/>
                    <a:lstStyle/>
                    <a:p>
                      <a:pPr algn="ctr"/>
                      <a:r>
                        <a:rPr lang="en-US" sz="1800" kern="1200" dirty="0">
                          <a:solidFill>
                            <a:schemeClr val="tx1"/>
                          </a:solidFill>
                          <a:effectLst/>
                        </a:rPr>
                        <a:t>PROPUESTAS EN PLAN DE TRABAJO EN LAS CAMPAÑAS ELECTORALES.</a:t>
                      </a:r>
                      <a:endParaRPr lang="en-US" dirty="0">
                        <a:solidFill>
                          <a:schemeClr val="tx1"/>
                        </a:solidFill>
                      </a:endParaRPr>
                    </a:p>
                  </a:txBody>
                  <a:tcPr anchor="ctr"/>
                </a:tc>
                <a:tc>
                  <a:txBody>
                    <a:bodyPr/>
                    <a:lstStyle/>
                    <a:p>
                      <a:pPr algn="ctr"/>
                      <a:r>
                        <a:rPr lang="en-US" sz="1600" kern="1200" dirty="0">
                          <a:solidFill>
                            <a:schemeClr val="tx1"/>
                          </a:solidFill>
                          <a:effectLst/>
                        </a:rPr>
                        <a:t>RESULTADOS ANUALES (ACTIVIDADES EN EL AÑO 2019).</a:t>
                      </a:r>
                      <a:endParaRPr lang="en-US" sz="1600" dirty="0">
                        <a:solidFill>
                          <a:schemeClr val="tx1"/>
                        </a:solidFill>
                      </a:endParaRPr>
                    </a:p>
                  </a:txBody>
                  <a:tcPr anchor="ctr"/>
                </a:tc>
                <a:extLst>
                  <a:ext uri="{0D108BD9-81ED-4DB2-BD59-A6C34878D82A}">
                    <a16:rowId xmlns:a16="http://schemas.microsoft.com/office/drawing/2014/main" val="2474343066"/>
                  </a:ext>
                </a:extLst>
              </a:tr>
              <a:tr h="3477160">
                <a:tc>
                  <a:txBody>
                    <a:bodyPr/>
                    <a:lstStyle/>
                    <a:p>
                      <a:pPr>
                        <a:lnSpc>
                          <a:spcPts val="700"/>
                        </a:lnSpc>
                        <a:spcBef>
                          <a:spcPts val="40"/>
                        </a:spcBef>
                        <a:spcAft>
                          <a:spcPts val="0"/>
                        </a:spcAft>
                      </a:pPr>
                      <a:r>
                        <a:rPr lang="es-EC" sz="1600" noProof="0" dirty="0">
                          <a:effectLst/>
                          <a:latin typeface="Times New Roman" panose="02020603050405020304" pitchFamily="18" charset="0"/>
                          <a:ea typeface="Times New Roman" panose="02020603050405020304" pitchFamily="18" charset="0"/>
                        </a:rPr>
                        <a:t> </a:t>
                      </a:r>
                    </a:p>
                    <a:p>
                      <a:pPr marL="224155" marR="222250" algn="ctr">
                        <a:spcAft>
                          <a:spcPts val="0"/>
                        </a:spcAft>
                      </a:pP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P</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se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r p</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y</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ect</a:t>
                      </a:r>
                      <a:r>
                        <a:rPr lang="es-EC" sz="1600" b="1" spc="20"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s de</a:t>
                      </a:r>
                      <a:endParaRPr lang="es-EC" sz="1600" noProof="0" dirty="0">
                        <a:effectLst/>
                        <a:latin typeface="Times New Roman" panose="02020603050405020304" pitchFamily="18" charset="0"/>
                        <a:ea typeface="Times New Roman" panose="02020603050405020304" pitchFamily="18" charset="0"/>
                      </a:endParaRPr>
                    </a:p>
                    <a:p>
                      <a:pPr marL="59055" marR="60325" indent="5715" algn="ctr">
                        <a:lnSpc>
                          <a:spcPct val="115000"/>
                        </a:lnSpc>
                        <a:spcBef>
                          <a:spcPts val="200"/>
                        </a:spcBef>
                        <a:spcAft>
                          <a:spcPts val="0"/>
                        </a:spcAft>
                      </a:pP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de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z</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s </a:t>
                      </a:r>
                      <a:r>
                        <a:rPr lang="es-EC" sz="1600" b="1" spc="1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en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á</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b</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de</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 c</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omp</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te</a:t>
                      </a:r>
                      <a:r>
                        <a:rPr lang="es-EC" sz="1600" b="1" spc="20"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a d</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l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G</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obi</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ón</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 </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esce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liz</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do </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uni</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p</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l</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90170" marR="91440" indent="1270" algn="ctr">
                        <a:lnSpc>
                          <a:spcPct val="114000"/>
                        </a:lnSpc>
                        <a:spcBef>
                          <a:spcPts val="10"/>
                        </a:spcBef>
                        <a:spcAft>
                          <a:spcPts val="0"/>
                        </a:spcAft>
                      </a:pP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b</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j</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r </a:t>
                      </a:r>
                      <a:r>
                        <a:rPr lang="es-EC" sz="1600" spc="1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f</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ma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á</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 j</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o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par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b</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ene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r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la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uda</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í</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y</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í</a:t>
                      </a:r>
                      <a:r>
                        <a:rPr lang="es-EC" sz="1600" spc="3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oad</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y</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r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 m</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j</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ora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o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15"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egur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t>
                      </a:r>
                      <a:r>
                        <a:rPr lang="es-EC" sz="1600" spc="1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ó</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g</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y</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anea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mi</a:t>
                      </a:r>
                      <a:r>
                        <a:rPr lang="es-EC" sz="1600" spc="1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o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ón</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65405" marR="34290" algn="just">
                        <a:spcBef>
                          <a:spcPts val="10"/>
                        </a:spcBef>
                        <a:spcAft>
                          <a:spcPts val="0"/>
                        </a:spcAft>
                      </a:pP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1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apo</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y</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ó</a:t>
                      </a:r>
                      <a:r>
                        <a:rPr lang="es-EC" sz="1600" spc="1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a:t>
                      </a:r>
                      <a:r>
                        <a:rPr lang="es-EC" sz="1600" spc="1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f</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1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1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io</a:t>
                      </a:r>
                      <a:r>
                        <a:rPr lang="es-EC" sz="1600" spc="1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p</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14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qu</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14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15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io</a:t>
                      </a:r>
                      <a:r>
                        <a:rPr lang="es-EC" sz="1600" spc="1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1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g</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1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y</a:t>
                      </a:r>
                      <a:r>
                        <a:rPr lang="es-EC" sz="1600" baseline="0" noProof="0" dirty="0">
                          <a:effectLst/>
                          <a:latin typeface="Times New Roman" panose="02020603050405020304" pitchFamily="18" charset="0"/>
                          <a:ea typeface="Arial Narrow" panose="020B0606020202030204" pitchFamily="34" charset="0"/>
                          <a:cs typeface="+mn-cs"/>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Gan</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der</a:t>
                      </a:r>
                      <a:r>
                        <a:rPr lang="es-EC" sz="1600" spc="25" noProof="0" dirty="0">
                          <a:effectLst/>
                          <a:latin typeface="Arial Narrow" panose="020B0606020202030204" pitchFamily="34" charset="0"/>
                          <a:ea typeface="Arial Narrow" panose="020B0606020202030204" pitchFamily="34" charset="0"/>
                          <a:cs typeface="Arial Narrow" panose="020B0606020202030204" pitchFamily="34" charset="0"/>
                        </a:rPr>
                        <a:t>í</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br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asesoramiento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é</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0"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 a 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une</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3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ón</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t>
                      </a:r>
                      <a:endParaRPr lang="es-EC" sz="1600" noProof="0" dirty="0">
                        <a:effectLst/>
                        <a:latin typeface="Times New Roman" panose="02020603050405020304" pitchFamily="18" charset="0"/>
                        <a:ea typeface="Times New Roman" panose="02020603050405020304" pitchFamily="18" charset="0"/>
                      </a:endParaRPr>
                    </a:p>
                    <a:p>
                      <a:pPr>
                        <a:lnSpc>
                          <a:spcPts val="700"/>
                        </a:lnSpc>
                        <a:spcBef>
                          <a:spcPts val="35"/>
                        </a:spcBef>
                        <a:spcAft>
                          <a:spcPts val="0"/>
                        </a:spcAft>
                      </a:pPr>
                      <a:r>
                        <a:rPr lang="es-EC" sz="1600" noProof="0" dirty="0">
                          <a:effectLst/>
                          <a:latin typeface="Times New Roman" panose="02020603050405020304" pitchFamily="18" charset="0"/>
                          <a:ea typeface="Times New Roman" panose="02020603050405020304" pitchFamily="18" charset="0"/>
                        </a:rPr>
                        <a:t> </a:t>
                      </a:r>
                    </a:p>
                    <a:p>
                      <a:pPr>
                        <a:lnSpc>
                          <a:spcPts val="1000"/>
                        </a:lnSpc>
                        <a:spcAft>
                          <a:spcPts val="0"/>
                        </a:spcAft>
                      </a:pPr>
                      <a:r>
                        <a:rPr lang="es-EC" sz="1600" noProof="0" dirty="0">
                          <a:effectLst/>
                          <a:latin typeface="Times New Roman" panose="02020603050405020304" pitchFamily="18" charset="0"/>
                          <a:ea typeface="Times New Roman" panose="02020603050405020304" pitchFamily="18" charset="0"/>
                        </a:rPr>
                        <a:t> </a:t>
                      </a:r>
                    </a:p>
                    <a:p>
                      <a:pPr marL="65405" marR="29845" algn="just">
                        <a:lnSpc>
                          <a:spcPct val="115000"/>
                        </a:lnSpc>
                        <a:spcAft>
                          <a:spcPts val="0"/>
                        </a:spcAft>
                      </a:pP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S</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apro</a:t>
                      </a:r>
                      <a:r>
                        <a:rPr lang="es-EC" sz="1600" spc="1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b</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ó </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n </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pr</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im</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1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r</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 debate </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 P</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ro</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y</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ct</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2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2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1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rdenanza</a:t>
                      </a:r>
                      <a:r>
                        <a:rPr lang="es-EC" sz="1600" spc="2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qu</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regu</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la la </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pro</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cc</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ón</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a:t>
                      </a:r>
                      <a:r>
                        <a:rPr lang="es-EC" sz="1600" spc="1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en</a:t>
                      </a:r>
                      <a:r>
                        <a:rPr lang="es-EC" sz="1600" spc="1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n</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ia y</a:t>
                      </a:r>
                      <a:r>
                        <a:rPr lang="es-EC" sz="1600" spc="1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on</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ro</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1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2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o</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1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an</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im</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1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o</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m</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pañ</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í</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a </a:t>
                      </a:r>
                      <a:r>
                        <a:rPr lang="es-EC" sz="1600" spc="1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n </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l </a:t>
                      </a:r>
                      <a:r>
                        <a:rPr lang="es-EC" sz="1600" spc="1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an</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ó</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n Fl</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v</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io </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f</a:t>
                      </a:r>
                      <a:r>
                        <a:rPr lang="es-EC" sz="1600" spc="-5"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aro</a:t>
                      </a:r>
                      <a:r>
                        <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 (20 de</a:t>
                      </a:r>
                      <a:r>
                        <a:rPr lang="es-EC" sz="1600" baseline="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rPr>
                        <a:t> agosto de 2019)</a:t>
                      </a:r>
                      <a:endParaRPr lang="es-EC" sz="1600" noProof="0" dirty="0">
                        <a:solidFill>
                          <a:schemeClr val="tx1"/>
                        </a:solidFill>
                        <a:effectLst/>
                        <a:latin typeface="Arial Narrow" panose="020B0606020202030204" pitchFamily="34" charset="0"/>
                        <a:ea typeface="Arial Narrow" panose="020B0606020202030204" pitchFamily="34" charset="0"/>
                        <a:cs typeface="Arial Narrow" panose="020B0606020202030204" pitchFamily="34" charset="0"/>
                      </a:endParaRPr>
                    </a:p>
                    <a:p>
                      <a:pPr marL="65405" marR="29845" algn="just">
                        <a:lnSpc>
                          <a:spcPct val="115000"/>
                        </a:lnSpc>
                        <a:spcAft>
                          <a:spcPts val="0"/>
                        </a:spcAft>
                      </a:pPr>
                      <a:endParaRPr lang="es-EC" sz="1600" noProof="0" dirty="0">
                        <a:effectLst/>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00000"/>
                        </a:lnSpc>
                      </a:pPr>
                      <a:r>
                        <a:rPr lang="es-EC" sz="1600" kern="1200" spc="-5" noProof="0" dirty="0">
                          <a:solidFill>
                            <a:schemeClr val="dk1"/>
                          </a:solidFill>
                          <a:effectLst/>
                          <a:latin typeface="Arial Narrow" panose="020B0606020202030204" pitchFamily="34" charset="0"/>
                          <a:ea typeface="Arial Narrow" panose="020B0606020202030204" pitchFamily="34" charset="0"/>
                          <a:cs typeface="Arial Narrow" panose="020B0606020202030204" pitchFamily="34" charset="0"/>
                        </a:rPr>
                        <a:t>Se apoyó la firma de convenio con la Universidad Técnica de Manabí</a:t>
                      </a:r>
                      <a:r>
                        <a:rPr lang="es-EC" sz="1600" kern="1200" spc="-5" baseline="0" noProof="0" dirty="0">
                          <a:solidFill>
                            <a:schemeClr val="dk1"/>
                          </a:solidFill>
                          <a:effectLst/>
                          <a:latin typeface="Arial Narrow" panose="020B0606020202030204" pitchFamily="34" charset="0"/>
                          <a:ea typeface="Arial Narrow" panose="020B0606020202030204" pitchFamily="34" charset="0"/>
                          <a:cs typeface="Arial Narrow" panose="020B0606020202030204" pitchFamily="34" charset="0"/>
                        </a:rPr>
                        <a:t> </a:t>
                      </a:r>
                      <a:r>
                        <a:rPr lang="es-EC" sz="1600" kern="1200" spc="-5" noProof="0" dirty="0">
                          <a:solidFill>
                            <a:schemeClr val="dk1"/>
                          </a:solidFill>
                          <a:effectLst/>
                          <a:latin typeface="Arial Narrow" panose="020B0606020202030204" pitchFamily="34" charset="0"/>
                          <a:ea typeface="Arial Narrow" panose="020B0606020202030204" pitchFamily="34" charset="0"/>
                          <a:cs typeface="Arial Narrow" panose="020B0606020202030204" pitchFamily="34" charset="0"/>
                        </a:rPr>
                        <a:t>para la campaña de Esterilización a los animales de compañía (caninos y felinos), la misma que será socializada en diferentes sectores del Cantón</a:t>
                      </a:r>
                      <a:r>
                        <a:rPr lang="es-EC" sz="1800" kern="1200" noProof="0" dirty="0">
                          <a:solidFill>
                            <a:schemeClr val="dk1"/>
                          </a:solidFill>
                          <a:effectLst/>
                          <a:latin typeface="+mn-lt"/>
                          <a:ea typeface="+mn-ea"/>
                          <a:cs typeface="+mn-cs"/>
                        </a:rPr>
                        <a:t>.</a:t>
                      </a:r>
                      <a:endParaRPr lang="es-EC" sz="1600" noProof="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417633242"/>
                  </a:ext>
                </a:extLst>
              </a:tr>
            </a:tbl>
          </a:graphicData>
        </a:graphic>
      </p:graphicFrame>
    </p:spTree>
    <p:extLst>
      <p:ext uri="{BB962C8B-B14F-4D97-AF65-F5344CB8AC3E}">
        <p14:creationId xmlns:p14="http://schemas.microsoft.com/office/powerpoint/2010/main" val="4129624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9871" y="1075917"/>
            <a:ext cx="8941559" cy="486768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878867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7"/>
          <p:cNvGraphicFramePr>
            <a:graphicFrameLocks/>
          </p:cNvGraphicFramePr>
          <p:nvPr>
            <p:extLst>
              <p:ext uri="{D42A27DB-BD31-4B8C-83A1-F6EECF244321}">
                <p14:modId xmlns:p14="http://schemas.microsoft.com/office/powerpoint/2010/main" val="3012906496"/>
              </p:ext>
            </p:extLst>
          </p:nvPr>
        </p:nvGraphicFramePr>
        <p:xfrm>
          <a:off x="838201" y="1016048"/>
          <a:ext cx="10487296" cy="4744671"/>
        </p:xfrm>
        <a:graphic>
          <a:graphicData uri="http://schemas.openxmlformats.org/drawingml/2006/table">
            <a:tbl>
              <a:tblPr firstRow="1" bandRow="1">
                <a:tableStyleId>{93296810-A885-4BE3-A3E7-6D5BEEA58F35}</a:tableStyleId>
              </a:tblPr>
              <a:tblGrid>
                <a:gridCol w="3206636">
                  <a:extLst>
                    <a:ext uri="{9D8B030D-6E8A-4147-A177-3AD203B41FA5}">
                      <a16:colId xmlns:a16="http://schemas.microsoft.com/office/drawing/2014/main" val="1310526953"/>
                    </a:ext>
                  </a:extLst>
                </a:gridCol>
                <a:gridCol w="3397642">
                  <a:extLst>
                    <a:ext uri="{9D8B030D-6E8A-4147-A177-3AD203B41FA5}">
                      <a16:colId xmlns:a16="http://schemas.microsoft.com/office/drawing/2014/main" val="1820199933"/>
                    </a:ext>
                  </a:extLst>
                </a:gridCol>
                <a:gridCol w="3883018">
                  <a:extLst>
                    <a:ext uri="{9D8B030D-6E8A-4147-A177-3AD203B41FA5}">
                      <a16:colId xmlns:a16="http://schemas.microsoft.com/office/drawing/2014/main" val="4167886135"/>
                    </a:ext>
                  </a:extLst>
                </a:gridCol>
              </a:tblGrid>
              <a:tr h="1980377">
                <a:tc>
                  <a:txBody>
                    <a:bodyPr/>
                    <a:lstStyle/>
                    <a:p>
                      <a:pPr algn="ctr"/>
                      <a:r>
                        <a:rPr lang="en-US" sz="1800" kern="1200" dirty="0">
                          <a:solidFill>
                            <a:schemeClr val="tx1"/>
                          </a:solidFill>
                          <a:effectLst/>
                        </a:rPr>
                        <a:t>COMPETENCIAS DE LOS CONCEJALES SEGÚN EL COOTAD.</a:t>
                      </a:r>
                      <a:endParaRPr lang="en-US" dirty="0">
                        <a:solidFill>
                          <a:schemeClr val="tx1"/>
                        </a:solidFill>
                      </a:endParaRPr>
                    </a:p>
                  </a:txBody>
                  <a:tcPr anchor="ctr"/>
                </a:tc>
                <a:tc>
                  <a:txBody>
                    <a:bodyPr/>
                    <a:lstStyle/>
                    <a:p>
                      <a:pPr algn="ctr"/>
                      <a:r>
                        <a:rPr lang="en-US" sz="1800" kern="1200" dirty="0">
                          <a:solidFill>
                            <a:schemeClr val="tx1"/>
                          </a:solidFill>
                          <a:effectLst/>
                        </a:rPr>
                        <a:t>PROPUESTAS EN PLAN DE TRABAJO EN LAS CAMPAÑAS ELECTORALES.</a:t>
                      </a:r>
                      <a:endParaRPr lang="en-US" dirty="0">
                        <a:solidFill>
                          <a:schemeClr val="tx1"/>
                        </a:solidFill>
                      </a:endParaRPr>
                    </a:p>
                  </a:txBody>
                  <a:tcPr anchor="ctr"/>
                </a:tc>
                <a:tc>
                  <a:txBody>
                    <a:bodyPr/>
                    <a:lstStyle/>
                    <a:p>
                      <a:pPr algn="ctr"/>
                      <a:r>
                        <a:rPr lang="en-US" sz="1600" kern="1200" dirty="0">
                          <a:solidFill>
                            <a:schemeClr val="tx1"/>
                          </a:solidFill>
                          <a:effectLst/>
                        </a:rPr>
                        <a:t>RESULTADOS ANUALES (ACTIVIDADES EN EL AÑO 2019).</a:t>
                      </a:r>
                      <a:endParaRPr lang="en-US" sz="1600" dirty="0">
                        <a:solidFill>
                          <a:schemeClr val="tx1"/>
                        </a:solidFill>
                      </a:endParaRPr>
                    </a:p>
                  </a:txBody>
                  <a:tcPr anchor="ctr"/>
                </a:tc>
                <a:extLst>
                  <a:ext uri="{0D108BD9-81ED-4DB2-BD59-A6C34878D82A}">
                    <a16:rowId xmlns:a16="http://schemas.microsoft.com/office/drawing/2014/main" val="2474343066"/>
                  </a:ext>
                </a:extLst>
              </a:tr>
              <a:tr h="2764294">
                <a:tc>
                  <a:txBody>
                    <a:bodyPr/>
                    <a:lstStyle/>
                    <a:p>
                      <a:pPr marL="213995" marR="210820" algn="ctr">
                        <a:lnSpc>
                          <a:spcPts val="1300"/>
                        </a:lnSpc>
                        <a:spcAft>
                          <a:spcPts val="0"/>
                        </a:spcAft>
                      </a:pP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r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s</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j</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a:t>
                      </a:r>
                      <a:endParaRPr lang="es-EC" sz="1600" noProof="0" dirty="0">
                        <a:effectLst/>
                        <a:latin typeface="Times New Roman" panose="02020603050405020304" pitchFamily="18" charset="0"/>
                        <a:ea typeface="Times New Roman" panose="02020603050405020304" pitchFamily="18" charset="0"/>
                      </a:endParaRPr>
                    </a:p>
                    <a:p>
                      <a:pPr marL="120650" marR="116205" algn="ctr">
                        <a:lnSpc>
                          <a:spcPct val="114000"/>
                        </a:lnSpc>
                        <a:spcBef>
                          <a:spcPts val="220"/>
                        </a:spcBef>
                        <a:spcAft>
                          <a:spcPts val="0"/>
                        </a:spcAft>
                      </a:pP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de</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P</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f</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cac</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ón y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 l</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s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om</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 d</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g</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s y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re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p</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re</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ac</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s q</a:t>
                      </a:r>
                      <a:r>
                        <a:rPr lang="es-EC" sz="1600" b="1" spc="25"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e</a:t>
                      </a:r>
                      <a:endParaRPr lang="es-EC" sz="1600" noProof="0" dirty="0">
                        <a:effectLst/>
                        <a:latin typeface="Times New Roman" panose="02020603050405020304" pitchFamily="18" charset="0"/>
                        <a:ea typeface="Times New Roman" panose="02020603050405020304" pitchFamily="18" charset="0"/>
                      </a:endParaRPr>
                    </a:p>
                    <a:p>
                      <a:pPr marL="46355" marR="42545" algn="ctr">
                        <a:spcAft>
                          <a:spcPts val="0"/>
                        </a:spcAft>
                      </a:pP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gne</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 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 C</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j</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spc="15"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uni</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p</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l</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a:lnSpc>
                          <a:spcPts val="1000"/>
                        </a:lnSpc>
                        <a:spcAft>
                          <a:spcPts val="0"/>
                        </a:spcAft>
                      </a:pPr>
                      <a:r>
                        <a:rPr lang="es-EC" sz="1600" noProof="0" dirty="0">
                          <a:effectLst/>
                          <a:latin typeface="Times New Roman" panose="02020603050405020304" pitchFamily="18" charset="0"/>
                          <a:ea typeface="Times New Roman" panose="02020603050405020304" pitchFamily="18" charset="0"/>
                        </a:rPr>
                        <a:t> </a:t>
                      </a:r>
                    </a:p>
                    <a:p>
                      <a:pPr>
                        <a:lnSpc>
                          <a:spcPts val="1300"/>
                        </a:lnSpc>
                        <a:spcBef>
                          <a:spcPts val="70"/>
                        </a:spcBef>
                        <a:spcAft>
                          <a:spcPts val="0"/>
                        </a:spcAft>
                      </a:pPr>
                      <a:r>
                        <a:rPr lang="es-EC" sz="1600" noProof="0" dirty="0">
                          <a:effectLst/>
                          <a:latin typeface="Times New Roman" panose="02020603050405020304" pitchFamily="18" charset="0"/>
                          <a:ea typeface="Times New Roman" panose="02020603050405020304" pitchFamily="18" charset="0"/>
                        </a:rPr>
                        <a:t> </a:t>
                      </a:r>
                    </a:p>
                    <a:p>
                      <a:pPr marL="90170" marR="95250" algn="ctr">
                        <a:lnSpc>
                          <a:spcPct val="115000"/>
                        </a:lnSpc>
                        <a:spcAft>
                          <a:spcPts val="0"/>
                        </a:spcAft>
                      </a:pP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r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ar</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llo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u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io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p</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end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o la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par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pa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ó</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ad</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p</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g</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ir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 m</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j</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ora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o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y</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ura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a:lnSpc>
                          <a:spcPts val="800"/>
                        </a:lnSpc>
                        <a:spcBef>
                          <a:spcPts val="20"/>
                        </a:spcBef>
                        <a:spcAft>
                          <a:spcPts val="0"/>
                        </a:spcAft>
                      </a:pPr>
                      <a:r>
                        <a:rPr lang="es-EC" sz="1600" noProof="0" dirty="0">
                          <a:effectLst/>
                          <a:latin typeface="Times New Roman" panose="02020603050405020304" pitchFamily="18" charset="0"/>
                          <a:ea typeface="Times New Roman" panose="02020603050405020304" pitchFamily="18" charset="0"/>
                        </a:rPr>
                        <a:t> </a:t>
                      </a:r>
                    </a:p>
                    <a:p>
                      <a:pPr>
                        <a:lnSpc>
                          <a:spcPts val="1000"/>
                        </a:lnSpc>
                        <a:spcAft>
                          <a:spcPts val="0"/>
                        </a:spcAft>
                      </a:pPr>
                      <a:r>
                        <a:rPr lang="es-EC" sz="1600" noProof="0" dirty="0">
                          <a:effectLst/>
                          <a:latin typeface="Times New Roman" panose="02020603050405020304" pitchFamily="18" charset="0"/>
                          <a:ea typeface="Times New Roman" panose="02020603050405020304" pitchFamily="18" charset="0"/>
                        </a:rPr>
                        <a:t> </a:t>
                      </a:r>
                    </a:p>
                    <a:p>
                      <a:pPr marL="65405" marR="28575" algn="just">
                        <a:lnSpc>
                          <a:spcPct val="115000"/>
                        </a:lnSpc>
                        <a:spcAft>
                          <a:spcPts val="0"/>
                        </a:spcAft>
                      </a:pP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f</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ó</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la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nó</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ho</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j</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3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po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spc="3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G</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un</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pa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ó</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spc="2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Fl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io</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f</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aro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t>
                      </a:r>
                      <a:r>
                        <a:rPr lang="es-EC" sz="1600" spc="3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a:t>
                      </a:r>
                      <a:r>
                        <a:rPr lang="es-EC" sz="1600" spc="3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ó</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ra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2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2</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3</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ep</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br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20</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1</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9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p</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an</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io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f</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ón</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30" noProof="0" dirty="0">
                          <a:effectLst/>
                          <a:latin typeface="Arial Narrow" panose="020B0606020202030204" pitchFamily="34" charset="0"/>
                          <a:ea typeface="Arial Narrow" panose="020B0606020202030204" pitchFamily="34" charset="0"/>
                          <a:cs typeface="Arial Narrow" panose="020B0606020202030204" pitchFamily="34" charset="0"/>
                        </a:rPr>
                        <a: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1</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0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ep</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br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2</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0</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19</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417633242"/>
                  </a:ext>
                </a:extLst>
              </a:tr>
            </a:tbl>
          </a:graphicData>
        </a:graphic>
      </p:graphicFrame>
    </p:spTree>
    <p:extLst>
      <p:ext uri="{BB962C8B-B14F-4D97-AF65-F5344CB8AC3E}">
        <p14:creationId xmlns:p14="http://schemas.microsoft.com/office/powerpoint/2010/main" val="3918543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490" y="731521"/>
            <a:ext cx="10291020" cy="542108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4294043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7"/>
          <p:cNvGraphicFramePr>
            <a:graphicFrameLocks/>
          </p:cNvGraphicFramePr>
          <p:nvPr>
            <p:extLst>
              <p:ext uri="{D42A27DB-BD31-4B8C-83A1-F6EECF244321}">
                <p14:modId xmlns:p14="http://schemas.microsoft.com/office/powerpoint/2010/main" val="3767829900"/>
              </p:ext>
            </p:extLst>
          </p:nvPr>
        </p:nvGraphicFramePr>
        <p:xfrm>
          <a:off x="838201" y="1016048"/>
          <a:ext cx="10487296" cy="4744671"/>
        </p:xfrm>
        <a:graphic>
          <a:graphicData uri="http://schemas.openxmlformats.org/drawingml/2006/table">
            <a:tbl>
              <a:tblPr firstRow="1" bandRow="1">
                <a:tableStyleId>{93296810-A885-4BE3-A3E7-6D5BEEA58F35}</a:tableStyleId>
              </a:tblPr>
              <a:tblGrid>
                <a:gridCol w="3206636">
                  <a:extLst>
                    <a:ext uri="{9D8B030D-6E8A-4147-A177-3AD203B41FA5}">
                      <a16:colId xmlns:a16="http://schemas.microsoft.com/office/drawing/2014/main" val="1310526953"/>
                    </a:ext>
                  </a:extLst>
                </a:gridCol>
                <a:gridCol w="3397642">
                  <a:extLst>
                    <a:ext uri="{9D8B030D-6E8A-4147-A177-3AD203B41FA5}">
                      <a16:colId xmlns:a16="http://schemas.microsoft.com/office/drawing/2014/main" val="1820199933"/>
                    </a:ext>
                  </a:extLst>
                </a:gridCol>
                <a:gridCol w="3883018">
                  <a:extLst>
                    <a:ext uri="{9D8B030D-6E8A-4147-A177-3AD203B41FA5}">
                      <a16:colId xmlns:a16="http://schemas.microsoft.com/office/drawing/2014/main" val="4167886135"/>
                    </a:ext>
                  </a:extLst>
                </a:gridCol>
              </a:tblGrid>
              <a:tr h="1980377">
                <a:tc>
                  <a:txBody>
                    <a:bodyPr/>
                    <a:lstStyle/>
                    <a:p>
                      <a:pPr algn="ctr"/>
                      <a:r>
                        <a:rPr lang="en-US" sz="1800" kern="1200" dirty="0">
                          <a:solidFill>
                            <a:schemeClr val="tx1"/>
                          </a:solidFill>
                          <a:effectLst/>
                        </a:rPr>
                        <a:t>COMPETENCIAS DE LOS CONCEJALES SEGÚN EL COOTAD.</a:t>
                      </a:r>
                      <a:endParaRPr lang="en-US" dirty="0">
                        <a:solidFill>
                          <a:schemeClr val="tx1"/>
                        </a:solidFill>
                      </a:endParaRPr>
                    </a:p>
                  </a:txBody>
                  <a:tcPr anchor="ctr"/>
                </a:tc>
                <a:tc>
                  <a:txBody>
                    <a:bodyPr/>
                    <a:lstStyle/>
                    <a:p>
                      <a:pPr algn="ctr"/>
                      <a:r>
                        <a:rPr lang="en-US" sz="1800" kern="1200" dirty="0">
                          <a:solidFill>
                            <a:schemeClr val="tx1"/>
                          </a:solidFill>
                          <a:effectLst/>
                        </a:rPr>
                        <a:t>PROPUESTAS EN PLAN DE TRABAJO EN LAS CAMPAÑAS ELECTORALES.</a:t>
                      </a:r>
                      <a:endParaRPr lang="en-US" dirty="0">
                        <a:solidFill>
                          <a:schemeClr val="tx1"/>
                        </a:solidFill>
                      </a:endParaRPr>
                    </a:p>
                  </a:txBody>
                  <a:tcPr anchor="ctr"/>
                </a:tc>
                <a:tc>
                  <a:txBody>
                    <a:bodyPr/>
                    <a:lstStyle/>
                    <a:p>
                      <a:pPr algn="ctr"/>
                      <a:r>
                        <a:rPr lang="en-US" sz="1600" kern="1200" dirty="0">
                          <a:solidFill>
                            <a:schemeClr val="tx1"/>
                          </a:solidFill>
                          <a:effectLst/>
                        </a:rPr>
                        <a:t>RESULTADOS ANUALES (ACTIVIDADES EN EL AÑO 2019).</a:t>
                      </a:r>
                      <a:endParaRPr lang="en-US" sz="1600" dirty="0">
                        <a:solidFill>
                          <a:schemeClr val="tx1"/>
                        </a:solidFill>
                      </a:endParaRPr>
                    </a:p>
                  </a:txBody>
                  <a:tcPr anchor="ctr"/>
                </a:tc>
                <a:extLst>
                  <a:ext uri="{0D108BD9-81ED-4DB2-BD59-A6C34878D82A}">
                    <a16:rowId xmlns:a16="http://schemas.microsoft.com/office/drawing/2014/main" val="2474343066"/>
                  </a:ext>
                </a:extLst>
              </a:tr>
              <a:tr h="2764294">
                <a:tc>
                  <a:txBody>
                    <a:bodyPr/>
                    <a:lstStyle/>
                    <a:p>
                      <a:pPr>
                        <a:lnSpc>
                          <a:spcPts val="500"/>
                        </a:lnSpc>
                        <a:spcBef>
                          <a:spcPts val="10"/>
                        </a:spcBef>
                        <a:spcAft>
                          <a:spcPts val="0"/>
                        </a:spcAft>
                      </a:pPr>
                      <a:r>
                        <a:rPr lang="es-EC" sz="1600" noProof="0" dirty="0">
                          <a:effectLst/>
                          <a:latin typeface="Times New Roman" panose="02020603050405020304" pitchFamily="18" charset="0"/>
                          <a:ea typeface="Times New Roman" panose="02020603050405020304" pitchFamily="18" charset="0"/>
                        </a:rPr>
                        <a:t> </a:t>
                      </a:r>
                    </a:p>
                    <a:p>
                      <a:pPr marL="62230" marR="61595" indent="635" algn="ctr">
                        <a:lnSpc>
                          <a:spcPct val="114000"/>
                        </a:lnSpc>
                        <a:spcAft>
                          <a:spcPts val="0"/>
                        </a:spcAft>
                      </a:pP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F</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sca</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liz</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r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s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acc</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s d</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l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Ej</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ec</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spc="1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de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ac</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on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es</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b="1"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ódigo y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a </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a:effectLst/>
                          <a:latin typeface="Arial Narrow" panose="020B0606020202030204" pitchFamily="34" charset="0"/>
                          <a:ea typeface="Arial Narrow" panose="020B0606020202030204" pitchFamily="34" charset="0"/>
                          <a:cs typeface="Arial Narrow" panose="020B0606020202030204" pitchFamily="34" charset="0"/>
                        </a:rPr>
                        <a:t>y</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a:lnSpc>
                          <a:spcPts val="1300"/>
                        </a:lnSpc>
                        <a:spcBef>
                          <a:spcPts val="10"/>
                        </a:spcBef>
                        <a:spcAft>
                          <a:spcPts val="0"/>
                        </a:spcAft>
                      </a:pPr>
                      <a:r>
                        <a:rPr lang="es-EC" sz="1600" noProof="0" dirty="0">
                          <a:effectLst/>
                          <a:latin typeface="Times New Roman" panose="02020603050405020304" pitchFamily="18" charset="0"/>
                          <a:ea typeface="Times New Roman" panose="02020603050405020304" pitchFamily="18" charset="0"/>
                        </a:rPr>
                        <a:t> </a:t>
                      </a:r>
                    </a:p>
                    <a:p>
                      <a:pPr marL="242570" marR="245745" indent="-3175" algn="ctr">
                        <a:lnSpc>
                          <a:spcPct val="114000"/>
                        </a:lnSpc>
                        <a:spcAft>
                          <a:spcPts val="0"/>
                        </a:spcAft>
                      </a:pP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Fi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z</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r la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j</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ó</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b</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p</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ú</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b</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ob</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j</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o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p</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ir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ah</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r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y</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pode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r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f</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dade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udad</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no</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65405" marR="34290" indent="35560" algn="just">
                        <a:lnSpc>
                          <a:spcPct val="114000"/>
                        </a:lnSpc>
                        <a:spcBef>
                          <a:spcPts val="10"/>
                        </a:spcBef>
                        <a:spcAft>
                          <a:spcPts val="0"/>
                        </a:spcAft>
                      </a:pP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f</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ó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en</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io M</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o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Co</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op</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5" noProof="0" dirty="0">
                          <a:effectLst/>
                          <a:latin typeface="Arial Narrow" panose="020B0606020202030204" pitchFamily="34" charset="0"/>
                          <a:ea typeface="Arial Narrow" panose="020B0606020202030204" pitchFamily="34" charset="0"/>
                          <a:cs typeface="Arial Narrow" panose="020B0606020202030204" pitchFamily="34" charset="0"/>
                        </a:rPr>
                        <a:t>ó</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ona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 Mi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io</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ar</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r</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llo</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rb</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o y</a:t>
                      </a:r>
                      <a:r>
                        <a:rPr lang="es-EC" sz="1600" spc="1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end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1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y</a:t>
                      </a:r>
                      <a:r>
                        <a:rPr lang="es-EC" sz="1600" spc="15"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Gob</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er</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 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óno</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o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z</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M</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un</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15" noProof="0" dirty="0">
                          <a:effectLst/>
                          <a:latin typeface="Arial Narrow" panose="020B0606020202030204" pitchFamily="34" charset="0"/>
                          <a:ea typeface="Arial Narrow" panose="020B0606020202030204" pitchFamily="34" charset="0"/>
                          <a:cs typeface="Arial Narrow" panose="020B0606020202030204" pitchFamily="34" charset="0"/>
                        </a:rPr>
                        <a:t>p</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de</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C</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an</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t</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ó</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Fl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v</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io</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l</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f</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ar</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2</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3</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d</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g</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st</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o</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20</a:t>
                      </a:r>
                      <a:r>
                        <a:rPr lang="es-EC" sz="1600" spc="10" noProof="0" dirty="0">
                          <a:effectLst/>
                          <a:latin typeface="Arial Narrow" panose="020B0606020202030204" pitchFamily="34" charset="0"/>
                          <a:ea typeface="Arial Narrow" panose="020B0606020202030204" pitchFamily="34" charset="0"/>
                          <a:cs typeface="Arial Narrow" panose="020B0606020202030204" pitchFamily="34" charset="0"/>
                        </a:rPr>
                        <a:t>1</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9-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s</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ó</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n </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e</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xt</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raord</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nar</a:t>
                      </a:r>
                      <a:r>
                        <a:rPr lang="es-EC" sz="1600" spc="20" noProof="0" dirty="0">
                          <a:effectLst/>
                          <a:latin typeface="Arial Narrow" panose="020B0606020202030204" pitchFamily="34" charset="0"/>
                          <a:ea typeface="Arial Narrow" panose="020B0606020202030204" pitchFamily="34" charset="0"/>
                          <a:cs typeface="Arial Narrow" panose="020B0606020202030204" pitchFamily="34" charset="0"/>
                        </a:rPr>
                        <a:t>i</a:t>
                      </a:r>
                      <a:r>
                        <a:rPr lang="es-EC" sz="1600" spc="-5" noProof="0" dirty="0">
                          <a:effectLst/>
                          <a:latin typeface="Arial Narrow" panose="020B0606020202030204" pitchFamily="34" charset="0"/>
                          <a:ea typeface="Arial Narrow" panose="020B0606020202030204" pitchFamily="34" charset="0"/>
                          <a:cs typeface="Arial Narrow" panose="020B0606020202030204" pitchFamily="34" charset="0"/>
                        </a:rPr>
                        <a:t>a</a:t>
                      </a:r>
                      <a:r>
                        <a:rPr lang="es-EC" sz="1600" noProof="0" dirty="0">
                          <a:effectLst/>
                          <a:latin typeface="Arial Narrow" panose="020B0606020202030204" pitchFamily="34" charset="0"/>
                          <a:ea typeface="Arial Narrow" panose="020B0606020202030204" pitchFamily="34" charset="0"/>
                          <a:cs typeface="Arial Narrow" panose="020B0606020202030204" pitchFamily="34" charset="0"/>
                        </a:rPr>
                        <a:t>)</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417633242"/>
                  </a:ext>
                </a:extLst>
              </a:tr>
            </a:tbl>
          </a:graphicData>
        </a:graphic>
      </p:graphicFrame>
    </p:spTree>
    <p:extLst>
      <p:ext uri="{BB962C8B-B14F-4D97-AF65-F5344CB8AC3E}">
        <p14:creationId xmlns:p14="http://schemas.microsoft.com/office/powerpoint/2010/main" val="4060275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8340" y="862148"/>
            <a:ext cx="7735320" cy="515688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736542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51709" y="780383"/>
            <a:ext cx="9601196" cy="3318936"/>
          </a:xfrm>
        </p:spPr>
        <p:txBody>
          <a:bodyPr>
            <a:normAutofit/>
          </a:bodyPr>
          <a:lstStyle/>
          <a:p>
            <a:pPr marL="0" indent="0" algn="just">
              <a:spcAft>
                <a:spcPts val="0"/>
              </a:spcAft>
              <a:buNone/>
              <a:defRPr/>
            </a:pPr>
            <a:r>
              <a:rPr lang="es-EC" sz="3200" b="1" dirty="0">
                <a:solidFill>
                  <a:schemeClr val="tx1"/>
                </a:solidFill>
                <a:latin typeface="Cambria" panose="02040503050406030204" pitchFamily="18" charset="0"/>
              </a:rPr>
              <a:t>Desde el mes de Mayo hasta Diciembre 2019, se realizaron:</a:t>
            </a:r>
          </a:p>
          <a:p>
            <a:pPr marL="0" indent="0" algn="just">
              <a:spcAft>
                <a:spcPts val="0"/>
              </a:spcAft>
              <a:buNone/>
              <a:defRPr/>
            </a:pPr>
            <a:r>
              <a:rPr lang="es-EC" sz="3200" b="1" dirty="0">
                <a:solidFill>
                  <a:schemeClr val="tx1"/>
                </a:solidFill>
                <a:latin typeface="Cambria" panose="02040503050406030204" pitchFamily="18" charset="0"/>
              </a:rPr>
              <a:t>  </a:t>
            </a:r>
          </a:p>
        </p:txBody>
      </p:sp>
      <p:sp>
        <p:nvSpPr>
          <p:cNvPr id="2" name="CuadroTexto 1"/>
          <p:cNvSpPr txBox="1"/>
          <p:nvPr/>
        </p:nvSpPr>
        <p:spPr>
          <a:xfrm>
            <a:off x="2737394" y="2548403"/>
            <a:ext cx="7255692" cy="1815882"/>
          </a:xfrm>
          <a:prstGeom prst="rect">
            <a:avLst/>
          </a:prstGeom>
          <a:noFill/>
        </p:spPr>
        <p:txBody>
          <a:bodyPr wrap="square" rtlCol="0">
            <a:spAutoFit/>
          </a:bodyPr>
          <a:lstStyle/>
          <a:p>
            <a:r>
              <a:rPr lang="es-EC" sz="2800" b="1" dirty="0" smtClean="0"/>
              <a:t>24 Sesiones Ordinarias</a:t>
            </a:r>
          </a:p>
          <a:p>
            <a:r>
              <a:rPr lang="es-EC" sz="2800" b="1" dirty="0"/>
              <a:t> </a:t>
            </a:r>
            <a:r>
              <a:rPr lang="es-EC" sz="2800" b="1" dirty="0" smtClean="0"/>
              <a:t> 6 Sesiones Extraordinarias</a:t>
            </a:r>
          </a:p>
          <a:p>
            <a:r>
              <a:rPr lang="es-EC" sz="2800" b="1" dirty="0" smtClean="0"/>
              <a:t>  1 sesión Inaugural</a:t>
            </a:r>
          </a:p>
          <a:p>
            <a:r>
              <a:rPr lang="es-EC" sz="2800" b="1" dirty="0" smtClean="0"/>
              <a:t>  1 sesión Conmemorativa  </a:t>
            </a:r>
            <a:endParaRPr lang="en-US" sz="2800" b="1" dirty="0"/>
          </a:p>
        </p:txBody>
      </p:sp>
      <p:cxnSp>
        <p:nvCxnSpPr>
          <p:cNvPr id="6" name="Conector recto 5"/>
          <p:cNvCxnSpPr/>
          <p:nvPr/>
        </p:nvCxnSpPr>
        <p:spPr>
          <a:xfrm>
            <a:off x="2418809" y="4338159"/>
            <a:ext cx="938348" cy="0"/>
          </a:xfrm>
          <a:prstGeom prst="line">
            <a:avLst/>
          </a:prstGeom>
        </p:spPr>
        <p:style>
          <a:lnRef idx="1">
            <a:schemeClr val="dk1"/>
          </a:lnRef>
          <a:fillRef idx="0">
            <a:schemeClr val="dk1"/>
          </a:fillRef>
          <a:effectRef idx="0">
            <a:schemeClr val="dk1"/>
          </a:effectRef>
          <a:fontRef idx="minor">
            <a:schemeClr val="tx1"/>
          </a:fontRef>
        </p:style>
      </p:cxnSp>
      <p:sp>
        <p:nvSpPr>
          <p:cNvPr id="7" name="CuadroTexto 6"/>
          <p:cNvSpPr txBox="1"/>
          <p:nvPr/>
        </p:nvSpPr>
        <p:spPr>
          <a:xfrm>
            <a:off x="2632890" y="4233656"/>
            <a:ext cx="815704" cy="646331"/>
          </a:xfrm>
          <a:prstGeom prst="rect">
            <a:avLst/>
          </a:prstGeom>
          <a:noFill/>
        </p:spPr>
        <p:txBody>
          <a:bodyPr wrap="square" rtlCol="0">
            <a:spAutoFit/>
          </a:bodyPr>
          <a:lstStyle/>
          <a:p>
            <a:r>
              <a:rPr lang="es-EC" sz="3600" b="1" dirty="0" smtClean="0">
                <a:solidFill>
                  <a:srgbClr val="FF0000"/>
                </a:solidFill>
              </a:rPr>
              <a:t>32</a:t>
            </a:r>
            <a:endParaRPr lang="en-US" sz="3600" b="1" dirty="0">
              <a:solidFill>
                <a:srgbClr val="FF0000"/>
              </a:solidFill>
            </a:endParaRPr>
          </a:p>
        </p:txBody>
      </p:sp>
    </p:spTree>
    <p:extLst>
      <p:ext uri="{BB962C8B-B14F-4D97-AF65-F5344CB8AC3E}">
        <p14:creationId xmlns:p14="http://schemas.microsoft.com/office/powerpoint/2010/main" val="3091123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8351" y="631862"/>
            <a:ext cx="10249581" cy="56803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4672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5406" y="498806"/>
            <a:ext cx="9601196" cy="1303867"/>
          </a:xfrm>
        </p:spPr>
        <p:txBody>
          <a:bodyPr>
            <a:normAutofit/>
          </a:bodyPr>
          <a:lstStyle/>
          <a:p>
            <a:r>
              <a:rPr lang="es-EC" dirty="0"/>
              <a:t>MIEMBRO DE LAS COMISIONES 2019</a:t>
            </a:r>
            <a:endParaRPr lang="en-US"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3741411581"/>
              </p:ext>
            </p:extLst>
          </p:nvPr>
        </p:nvGraphicFramePr>
        <p:xfrm>
          <a:off x="1295406" y="1802673"/>
          <a:ext cx="9601200" cy="43238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19440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1293223" y="2194560"/>
            <a:ext cx="5368834" cy="3004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2497975469"/>
              </p:ext>
            </p:extLst>
          </p:nvPr>
        </p:nvGraphicFramePr>
        <p:xfrm>
          <a:off x="613954" y="600891"/>
          <a:ext cx="10881360" cy="56431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0761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5401" y="760064"/>
            <a:ext cx="9601196" cy="1303867"/>
          </a:xfrm>
        </p:spPr>
        <p:txBody>
          <a:bodyPr>
            <a:normAutofit fontScale="90000"/>
          </a:bodyPr>
          <a:lstStyle/>
          <a:p>
            <a:pPr lvl="0"/>
            <a:r>
              <a:rPr lang="es-EC" b="1" dirty="0"/>
              <a:t>Comisión de Legislación y Redacción</a:t>
            </a:r>
            <a:r>
              <a:rPr lang="es-EC" dirty="0"/>
              <a:t/>
            </a:r>
            <a:br>
              <a:rPr lang="es-EC" dirty="0"/>
            </a:br>
            <a:endParaRPr lang="en-US" dirty="0"/>
          </a:p>
        </p:txBody>
      </p:sp>
      <p:sp>
        <p:nvSpPr>
          <p:cNvPr id="5" name="Marcador de contenido 4"/>
          <p:cNvSpPr>
            <a:spLocks noGrp="1"/>
          </p:cNvSpPr>
          <p:nvPr>
            <p:ph idx="1"/>
          </p:nvPr>
        </p:nvSpPr>
        <p:spPr>
          <a:xfrm>
            <a:off x="901337" y="1489168"/>
            <a:ext cx="10345783" cy="4807132"/>
          </a:xfrm>
        </p:spPr>
        <p:txBody>
          <a:bodyPr>
            <a:normAutofit fontScale="92500" lnSpcReduction="10000"/>
          </a:bodyPr>
          <a:lstStyle/>
          <a:p>
            <a:pPr algn="just"/>
            <a:r>
              <a:rPr lang="es-ES" dirty="0"/>
              <a:t>ORDENANZA QUE REGULA LA FORMACION DE LOS </a:t>
            </a:r>
            <a:r>
              <a:rPr lang="es-ES" dirty="0" smtClean="0"/>
              <a:t>CATASTROS PREDIALES </a:t>
            </a:r>
            <a:r>
              <a:rPr lang="es-ES" dirty="0"/>
              <a:t>RURALES, LA DETERMINACIÓN, ADMINISTRACIÓN </a:t>
            </a:r>
            <a:r>
              <a:rPr lang="es-ES" dirty="0" smtClean="0"/>
              <a:t>Y RECAUDACIÓN </a:t>
            </a:r>
            <a:r>
              <a:rPr lang="es-ES" dirty="0"/>
              <a:t>DEL IMPUESTO A LOS PREDIOS RURALES PARA EL </a:t>
            </a:r>
            <a:r>
              <a:rPr lang="es-ES" dirty="0" smtClean="0"/>
              <a:t>BENIO 2020-2021 </a:t>
            </a:r>
            <a:r>
              <a:rPr lang="es-ES" dirty="0"/>
              <a:t>DEL CANTÓN FLAVIO </a:t>
            </a:r>
            <a:r>
              <a:rPr lang="es-ES" dirty="0" smtClean="0"/>
              <a:t>ALFARO.  (Primer </a:t>
            </a:r>
            <a:r>
              <a:rPr lang="es-ES" dirty="0"/>
              <a:t>debate – 26 de noviembre </a:t>
            </a:r>
            <a:r>
              <a:rPr lang="es-ES" dirty="0" smtClean="0"/>
              <a:t>del2019- </a:t>
            </a:r>
            <a:r>
              <a:rPr lang="es-ES" dirty="0"/>
              <a:t>segundo debate 17 de diciembre de 2019</a:t>
            </a:r>
            <a:r>
              <a:rPr lang="es-ES" dirty="0" smtClean="0"/>
              <a:t>)</a:t>
            </a:r>
          </a:p>
          <a:p>
            <a:pPr algn="just"/>
            <a:r>
              <a:rPr lang="es-ES" dirty="0"/>
              <a:t>ORDENANZA PARA LA ADMINISTRACIÓN, REGULACION Y CONTROL DE </a:t>
            </a:r>
            <a:r>
              <a:rPr lang="es-ES" dirty="0" smtClean="0"/>
              <a:t>LA TARIFA </a:t>
            </a:r>
            <a:r>
              <a:rPr lang="es-ES" dirty="0"/>
              <a:t>DEL SERVICIO DE AGUA POTABLE, DE LA TASA DEL SERVICIO </a:t>
            </a:r>
            <a:r>
              <a:rPr lang="es-ES" dirty="0" smtClean="0"/>
              <a:t>DE ALCANTARILLADO</a:t>
            </a:r>
            <a:r>
              <a:rPr lang="es-ES" dirty="0"/>
              <a:t>; Y, DEL SERVICIO DEL HIDROSUCCIONADOR EN EL </a:t>
            </a:r>
            <a:r>
              <a:rPr lang="es-ES" dirty="0" smtClean="0"/>
              <a:t>CANTÓN FLAVIO </a:t>
            </a:r>
            <a:r>
              <a:rPr lang="es-ES" dirty="0"/>
              <a:t>ALFARO.. (Primer debate - 23 de agosto 2019)</a:t>
            </a:r>
          </a:p>
          <a:p>
            <a:r>
              <a:rPr lang="es-ES" dirty="0"/>
              <a:t>ORDENANZA PARA LA SOSTENIBILIDAD DEL MODELO DE GESTIÓN </a:t>
            </a:r>
            <a:r>
              <a:rPr lang="es-ES" dirty="0" smtClean="0"/>
              <a:t>DEL SERVICIO </a:t>
            </a:r>
            <a:r>
              <a:rPr lang="es-ES" dirty="0"/>
              <a:t>DE AGUA POTABLE, QUE CONTIENE EL ORGANICO </a:t>
            </a:r>
            <a:r>
              <a:rPr lang="es-ES" dirty="0" smtClean="0"/>
              <a:t>FUNCIONAL INSTITUCIONAL </a:t>
            </a:r>
            <a:r>
              <a:rPr lang="es-ES" dirty="0"/>
              <a:t>DE PROCESOS Y PROCEDIMIENTO DE LA </a:t>
            </a:r>
            <a:r>
              <a:rPr lang="es-ES" dirty="0" smtClean="0"/>
              <a:t>UNIDAD ADMINISTRATIVA </a:t>
            </a:r>
            <a:r>
              <a:rPr lang="es-ES" dirty="0"/>
              <a:t>DE AGUA POTABLE DEL CANTÓN FLAVIO ALFARO ( </a:t>
            </a:r>
            <a:r>
              <a:rPr lang="es-ES" dirty="0" smtClean="0"/>
              <a:t>Primer debate </a:t>
            </a:r>
            <a:r>
              <a:rPr lang="es-ES" dirty="0"/>
              <a:t>10 de septiembre de 2019)</a:t>
            </a:r>
            <a:endParaRPr lang="en-US" dirty="0"/>
          </a:p>
        </p:txBody>
      </p:sp>
    </p:spTree>
    <p:extLst>
      <p:ext uri="{BB962C8B-B14F-4D97-AF65-F5344CB8AC3E}">
        <p14:creationId xmlns:p14="http://schemas.microsoft.com/office/powerpoint/2010/main" val="6738246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295401" y="1476100"/>
            <a:ext cx="9964782" cy="4506685"/>
          </a:xfrm>
        </p:spPr>
        <p:txBody>
          <a:bodyPr>
            <a:normAutofit/>
          </a:bodyPr>
          <a:lstStyle/>
          <a:p>
            <a:pPr algn="just"/>
            <a:r>
              <a:rPr lang="es-ES" dirty="0"/>
              <a:t>ORDENANZA DE COBRO DE TASAS POR SERVICIOS TECNICOS </a:t>
            </a:r>
            <a:r>
              <a:rPr lang="es-ES" dirty="0" smtClean="0"/>
              <a:t>Y ADMINISTRATIVOS </a:t>
            </a:r>
            <a:r>
              <a:rPr lang="es-ES" dirty="0"/>
              <a:t>Y ESPECIES VALORADAS DEL GOBIERNO </a:t>
            </a:r>
            <a:r>
              <a:rPr lang="es-ES" dirty="0" smtClean="0"/>
              <a:t>AUTONOMO DESCENTRALIZADO </a:t>
            </a:r>
            <a:r>
              <a:rPr lang="es-ES" dirty="0"/>
              <a:t>MUNICIPAL DEL CANTON FLAVIO ALFARO ( Primer debate – </a:t>
            </a:r>
            <a:r>
              <a:rPr lang="es-ES" dirty="0" smtClean="0"/>
              <a:t>30 de </a:t>
            </a:r>
            <a:r>
              <a:rPr lang="es-ES" dirty="0"/>
              <a:t>julio de 2019- segundo debate 29 de octubre de 2019</a:t>
            </a:r>
            <a:r>
              <a:rPr lang="es-ES" dirty="0" smtClean="0"/>
              <a:t>)</a:t>
            </a:r>
          </a:p>
          <a:p>
            <a:pPr algn="just"/>
            <a:r>
              <a:rPr lang="es-ES" dirty="0"/>
              <a:t>ORDENANZA QUE REGULA LA TASA POR EL SERVICIO DE RECOLECCIÓN </a:t>
            </a:r>
            <a:r>
              <a:rPr lang="es-ES" dirty="0" smtClean="0"/>
              <a:t>DE BASURA </a:t>
            </a:r>
            <a:r>
              <a:rPr lang="es-ES" dirty="0"/>
              <a:t>Y DESALOJO DE DESECHOS SOLIDOS EN EL CANTÓN FLAVIO </a:t>
            </a:r>
            <a:r>
              <a:rPr lang="es-ES" dirty="0" smtClean="0"/>
              <a:t>ALFARO(Primer </a:t>
            </a:r>
            <a:r>
              <a:rPr lang="es-ES" dirty="0"/>
              <a:t>debate 17 de diciembre 2019</a:t>
            </a:r>
            <a:r>
              <a:rPr lang="es-ES" dirty="0" smtClean="0"/>
              <a:t>)</a:t>
            </a:r>
          </a:p>
          <a:p>
            <a:pPr algn="just"/>
            <a:r>
              <a:rPr lang="es-ES" dirty="0"/>
              <a:t>ORDENANZA ANIMALES DE COMPAÑÍA ( Primer debate- 20 de agosto de 2019)</a:t>
            </a:r>
            <a:endParaRPr lang="es-EC" dirty="0"/>
          </a:p>
        </p:txBody>
      </p:sp>
    </p:spTree>
    <p:extLst>
      <p:ext uri="{BB962C8B-B14F-4D97-AF65-F5344CB8AC3E}">
        <p14:creationId xmlns:p14="http://schemas.microsoft.com/office/powerpoint/2010/main" val="2059246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4"/>
          <p:cNvGraphicFramePr>
            <a:graphicFrameLocks noGrp="1"/>
          </p:cNvGraphicFramePr>
          <p:nvPr>
            <p:ph idx="1"/>
            <p:extLst>
              <p:ext uri="{D42A27DB-BD31-4B8C-83A1-F6EECF244321}">
                <p14:modId xmlns:p14="http://schemas.microsoft.com/office/powerpoint/2010/main" val="1984653087"/>
              </p:ext>
            </p:extLst>
          </p:nvPr>
        </p:nvGraphicFramePr>
        <p:xfrm>
          <a:off x="528034" y="695459"/>
          <a:ext cx="11101589" cy="5613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902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p:txBody>
          <a:bodyPr/>
          <a:lstStyle/>
          <a:p>
            <a:endParaRPr lang="en-US"/>
          </a:p>
        </p:txBody>
      </p:sp>
      <p:graphicFrame>
        <p:nvGraphicFramePr>
          <p:cNvPr id="5" name="Marcador de contenido 4"/>
          <p:cNvGraphicFramePr>
            <a:graphicFrameLocks/>
          </p:cNvGraphicFramePr>
          <p:nvPr>
            <p:extLst>
              <p:ext uri="{D42A27DB-BD31-4B8C-83A1-F6EECF244321}">
                <p14:modId xmlns:p14="http://schemas.microsoft.com/office/powerpoint/2010/main" val="3229976181"/>
              </p:ext>
            </p:extLst>
          </p:nvPr>
        </p:nvGraphicFramePr>
        <p:xfrm>
          <a:off x="903513" y="561702"/>
          <a:ext cx="10317481" cy="56954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0249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4"/>
          <p:cNvGraphicFramePr>
            <a:graphicFrameLocks/>
          </p:cNvGraphicFramePr>
          <p:nvPr>
            <p:extLst>
              <p:ext uri="{D42A27DB-BD31-4B8C-83A1-F6EECF244321}">
                <p14:modId xmlns:p14="http://schemas.microsoft.com/office/powerpoint/2010/main" val="1040481922"/>
              </p:ext>
            </p:extLst>
          </p:nvPr>
        </p:nvGraphicFramePr>
        <p:xfrm>
          <a:off x="1251242" y="535944"/>
          <a:ext cx="10317481" cy="56954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4712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09897" y="667413"/>
            <a:ext cx="10620104" cy="5418667"/>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3100" b="1" dirty="0">
                <a:ln/>
                <a:solidFill>
                  <a:schemeClr val="accent3"/>
                </a:solidFill>
              </a:rPr>
              <a:t>DELEGACIONES REALIZADAS A NIVEL LOCAL, PROVINCIAL, NACIONAL E INTERNACIONAL DURANTE EL AÑO 2019</a:t>
            </a:r>
            <a:r>
              <a:rPr lang="en-US" b="1" dirty="0">
                <a:ln/>
                <a:solidFill>
                  <a:schemeClr val="accent3"/>
                </a:solidFill>
              </a:rPr>
              <a:t>.</a:t>
            </a:r>
          </a:p>
        </p:txBody>
      </p:sp>
    </p:spTree>
    <p:extLst>
      <p:ext uri="{BB962C8B-B14F-4D97-AF65-F5344CB8AC3E}">
        <p14:creationId xmlns:p14="http://schemas.microsoft.com/office/powerpoint/2010/main" val="2534428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7017" y="720875"/>
            <a:ext cx="10711543" cy="1356119"/>
          </a:xfrm>
        </p:spPr>
        <p:txBody>
          <a:bodyPr>
            <a:normAutofit fontScale="90000"/>
          </a:bodyPr>
          <a:lstStyle/>
          <a:p>
            <a:r>
              <a:rPr lang="es-EC" dirty="0"/>
              <a:t>Invitación por parte de  AME para capacitación efectuada el 26 de julio de 2019</a:t>
            </a:r>
          </a:p>
        </p:txBody>
      </p:sp>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b="10095"/>
          <a:stretch/>
        </p:blipFill>
        <p:spPr>
          <a:xfrm>
            <a:off x="1280160" y="2076994"/>
            <a:ext cx="9366069" cy="406254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950343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48998" y="629435"/>
            <a:ext cx="10779617" cy="1400460"/>
          </a:xfrm>
        </p:spPr>
        <p:txBody>
          <a:bodyPr>
            <a:noAutofit/>
          </a:bodyPr>
          <a:lstStyle/>
          <a:p>
            <a:pPr algn="just"/>
            <a:r>
              <a:rPr lang="es-EC" sz="3600" dirty="0"/>
              <a:t>Proceso de participación social de estudio del impacto ambiental para la Estación de Servicios Petro Flavio </a:t>
            </a:r>
            <a:r>
              <a:rPr lang="es-EC" sz="3600" dirty="0" smtClean="0"/>
              <a:t>2</a:t>
            </a:r>
            <a:endParaRPr lang="es-EC" sz="3600"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4203" y="2029895"/>
            <a:ext cx="6750201" cy="35871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23645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47654" y="655562"/>
            <a:ext cx="9601196" cy="1303867"/>
          </a:xfrm>
        </p:spPr>
        <p:txBody>
          <a:bodyPr>
            <a:normAutofit fontScale="90000"/>
          </a:bodyPr>
          <a:lstStyle/>
          <a:p>
            <a:r>
              <a:rPr lang="es-EC" dirty="0"/>
              <a:t>Evento por el Día del Padre en la Parroquia Zapallo</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2774" y="2049582"/>
            <a:ext cx="7585395" cy="42694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1748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7448" y="806333"/>
            <a:ext cx="10321832" cy="1303867"/>
          </a:xfrm>
        </p:spPr>
        <p:txBody>
          <a:bodyPr>
            <a:normAutofit fontScale="90000"/>
          </a:bodyPr>
          <a:lstStyle/>
          <a:p>
            <a:r>
              <a:rPr lang="en-US" b="1" dirty="0">
                <a:ln w="13462">
                  <a:solidFill>
                    <a:schemeClr val="bg1"/>
                  </a:solidFill>
                  <a:prstDash val="solid"/>
                </a:ln>
                <a:effectLst>
                  <a:outerShdw dist="38100" dir="2700000" algn="bl" rotWithShape="0">
                    <a:schemeClr val="accent5"/>
                  </a:outerShdw>
                </a:effectLst>
              </a:rPr>
              <a:t>ACTIVIDADES DE GESTIÓN O AUTOGESTIÓN EN FORMA INDIVIDUAL</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8534" y="2408328"/>
            <a:ext cx="3059305" cy="1876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47839" y="2408328"/>
            <a:ext cx="3036287" cy="187628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84126" y="2408328"/>
            <a:ext cx="2259874" cy="1876289"/>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55743" y="2408328"/>
            <a:ext cx="2501152" cy="1876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8534" y="4284617"/>
            <a:ext cx="2529432" cy="1985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0"/>
          <p:cNvGrpSpPr>
            <a:grpSpLocks/>
          </p:cNvGrpSpPr>
          <p:nvPr/>
        </p:nvGrpSpPr>
        <p:grpSpPr bwMode="auto">
          <a:xfrm>
            <a:off x="3317966" y="4284618"/>
            <a:ext cx="2429691" cy="1985553"/>
            <a:chOff x="1700" y="464"/>
            <a:chExt cx="8620" cy="10924"/>
          </a:xfrm>
        </p:grpSpPr>
        <p:pic>
          <p:nvPicPr>
            <p:cNvPr id="4107" name="Picture 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00" y="464"/>
              <a:ext cx="8600" cy="5736"/>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00" y="5748"/>
              <a:ext cx="8620" cy="5640"/>
            </a:xfrm>
            <a:prstGeom prst="rect">
              <a:avLst/>
            </a:prstGeom>
            <a:noFill/>
            <a:extLst>
              <a:ext uri="{909E8E84-426E-40DD-AFC4-6F175D3DCCD1}">
                <a14:hiddenFill xmlns:a14="http://schemas.microsoft.com/office/drawing/2010/main">
                  <a:solidFill>
                    <a:srgbClr val="FFFFFF"/>
                  </a:solidFill>
                </a14:hiddenFill>
              </a:ext>
            </a:extLst>
          </p:spPr>
        </p:pic>
      </p:grpSp>
      <p:pic>
        <p:nvPicPr>
          <p:cNvPr id="4109" name="Picture 1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732706" y="4284617"/>
            <a:ext cx="2392392" cy="1985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0" name="Picture 1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25098" y="4284618"/>
            <a:ext cx="3331797" cy="1985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7770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27463" y="1998618"/>
            <a:ext cx="4362994" cy="2646468"/>
          </a:xfrm>
        </p:spPr>
        <p:txBody>
          <a:bodyPr>
            <a:normAutofit/>
          </a:bodyPr>
          <a:lstStyle/>
          <a:p>
            <a:r>
              <a:rPr lang="es-EC" b="1" dirty="0"/>
              <a:t>Fiscalización  en la apertura de vías veraneras</a:t>
            </a:r>
            <a:endParaRPr lang="es-EC"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5562" y="803249"/>
            <a:ext cx="4227604" cy="532495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529587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87288" y="629435"/>
            <a:ext cx="8697684" cy="1303867"/>
          </a:xfrm>
        </p:spPr>
        <p:txBody>
          <a:bodyPr/>
          <a:lstStyle/>
          <a:p>
            <a:r>
              <a:rPr lang="es-EC" b="1" dirty="0"/>
              <a:t>Evento por el día del niño</a:t>
            </a:r>
            <a:endParaRPr lang="es-EC"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4389" y="1698172"/>
            <a:ext cx="9103482" cy="441325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9185514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0629" y="342052"/>
            <a:ext cx="12853852" cy="1303867"/>
          </a:xfrm>
        </p:spPr>
        <p:txBody>
          <a:bodyPr>
            <a:normAutofit/>
          </a:bodyPr>
          <a:lstStyle/>
          <a:p>
            <a:r>
              <a:rPr lang="es-EC" sz="3200" b="1" dirty="0"/>
              <a:t>INAUGURACIÓN DE LA COPA</a:t>
            </a:r>
            <a:r>
              <a:rPr lang="es-EC" sz="3200" dirty="0"/>
              <a:t> </a:t>
            </a:r>
            <a:r>
              <a:rPr lang="es-EC" sz="3200" b="1" dirty="0"/>
              <a:t>JAMINTON INTRIAGO</a:t>
            </a:r>
            <a:endParaRPr lang="es-EC" sz="32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5291" y="1431119"/>
            <a:ext cx="8804366" cy="480811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076479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5154" y="433492"/>
            <a:ext cx="11075831" cy="1303867"/>
          </a:xfrm>
        </p:spPr>
        <p:txBody>
          <a:bodyPr>
            <a:normAutofit/>
          </a:bodyPr>
          <a:lstStyle/>
          <a:p>
            <a:r>
              <a:rPr lang="es-EC" sz="3200" b="1" dirty="0"/>
              <a:t>TRABAJOS DE TURISMO EN CRISTO EL MAYAL</a:t>
            </a:r>
            <a:endParaRPr lang="es-EC" sz="32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4406" y="1493841"/>
            <a:ext cx="8215617" cy="466683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5515820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5401" y="668624"/>
            <a:ext cx="9601196" cy="1303867"/>
          </a:xfrm>
        </p:spPr>
        <p:txBody>
          <a:bodyPr>
            <a:normAutofit fontScale="90000"/>
          </a:bodyPr>
          <a:lstStyle/>
          <a:p>
            <a:r>
              <a:rPr lang="en-US" b="1" dirty="0"/>
              <a:t>EVENTOS POR LOS 79 AÑOS DE</a:t>
            </a:r>
            <a:r>
              <a:rPr lang="en-US" dirty="0"/>
              <a:t/>
            </a:r>
            <a:br>
              <a:rPr lang="en-US" dirty="0"/>
            </a:br>
            <a:r>
              <a:rPr lang="en-US" b="1" dirty="0"/>
              <a:t>FUNDACIÓN DE FLAVIO ALFARO</a:t>
            </a:r>
            <a:endParaRPr lang="en-US"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221" y="2315300"/>
            <a:ext cx="5232400" cy="34877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9062" y="2312851"/>
            <a:ext cx="5286375" cy="351631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488399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428" y="705396"/>
            <a:ext cx="5616575" cy="385354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0241" y="2547257"/>
            <a:ext cx="6262998" cy="369828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3482067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dirty="0"/>
          </a:p>
        </p:txBody>
      </p:sp>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574" y="600324"/>
            <a:ext cx="5616575" cy="35464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9026" y="2040980"/>
            <a:ext cx="5613400" cy="42116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8503020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2275" y="982132"/>
            <a:ext cx="11101589" cy="1303867"/>
          </a:xfrm>
        </p:spPr>
        <p:txBody>
          <a:bodyPr>
            <a:normAutofit/>
          </a:bodyPr>
          <a:lstStyle/>
          <a:p>
            <a:r>
              <a:rPr lang="es-EC" sz="3600" b="1" dirty="0"/>
              <a:t>AGASAJO TRABAJADORES DEL GAD MUNICIPAL</a:t>
            </a:r>
            <a:endParaRPr lang="es-EC" sz="3600" dirty="0"/>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7689" y="2063932"/>
            <a:ext cx="8316622" cy="394874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3871191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uchas-gracias | UGEL Isl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475" y="1140506"/>
            <a:ext cx="9693821" cy="4855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922670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ánico">
  <a:themeElements>
    <a:clrScheme name="Orgá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á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á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1002</TotalTime>
  <Words>940</Words>
  <Application>Microsoft Office PowerPoint</Application>
  <PresentationFormat>Panorámica</PresentationFormat>
  <Paragraphs>107</Paragraphs>
  <Slides>34</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34</vt:i4>
      </vt:variant>
    </vt:vector>
  </HeadingPairs>
  <TitlesOfParts>
    <vt:vector size="42" baseType="lpstr">
      <vt:lpstr>Adobe Garamond Pro Bold</vt:lpstr>
      <vt:lpstr>Arial</vt:lpstr>
      <vt:lpstr>Arial Narrow</vt:lpstr>
      <vt:lpstr>Calibri</vt:lpstr>
      <vt:lpstr>Cambria</vt:lpstr>
      <vt:lpstr>Garamond</vt:lpstr>
      <vt:lpstr>Times New Roman</vt:lpstr>
      <vt:lpstr>Orgánico</vt:lpstr>
      <vt:lpstr>Presentación de PowerPoint</vt:lpstr>
      <vt:lpstr>Presentación de PowerPoint</vt:lpstr>
      <vt:lpstr>ART. 58 DEL COOTAD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MIEMBRO DE LAS COMISIONES 2019</vt:lpstr>
      <vt:lpstr>Presentación de PowerPoint</vt:lpstr>
      <vt:lpstr>Comisión de Legislación y Redacción </vt:lpstr>
      <vt:lpstr>Presentación de PowerPoint</vt:lpstr>
      <vt:lpstr>Presentación de PowerPoint</vt:lpstr>
      <vt:lpstr>Presentación de PowerPoint</vt:lpstr>
      <vt:lpstr>Presentación de PowerPoint</vt:lpstr>
      <vt:lpstr>DELEGACIONES REALIZADAS A NIVEL LOCAL, PROVINCIAL, NACIONAL E INTERNACIONAL DURANTE EL AÑO 2019.</vt:lpstr>
      <vt:lpstr>Invitación por parte de  AME para capacitación efectuada el 26 de julio de 2019</vt:lpstr>
      <vt:lpstr>Proceso de participación social de estudio del impacto ambiental para la Estación de Servicios Petro Flavio 2</vt:lpstr>
      <vt:lpstr>Evento por el Día del Padre en la Parroquia Zapallo</vt:lpstr>
      <vt:lpstr>ACTIVIDADES DE GESTIÓN O AUTOGESTIÓN EN FORMA INDIVIDUAL</vt:lpstr>
      <vt:lpstr>Fiscalización  en la apertura de vías veraneras</vt:lpstr>
      <vt:lpstr>Evento por el día del niño</vt:lpstr>
      <vt:lpstr>INAUGURACIÓN DE LA COPA JAMINTON INTRIAGO</vt:lpstr>
      <vt:lpstr>TRABAJOS DE TURISMO EN CRISTO EL MAYAL</vt:lpstr>
      <vt:lpstr>EVENTOS POR LOS 79 AÑOS DE FUNDACIÓN DE FLAVIO ALFARO</vt:lpstr>
      <vt:lpstr>Presentación de PowerPoint</vt:lpstr>
      <vt:lpstr>Presentación de PowerPoint</vt:lpstr>
      <vt:lpstr>AGASAJO TRABAJADORES DEL GAD MUNICIPAL</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SDLG</dc:creator>
  <cp:lastModifiedBy>SDLG</cp:lastModifiedBy>
  <cp:revision>138</cp:revision>
  <dcterms:created xsi:type="dcterms:W3CDTF">2020-09-07T15:13:56Z</dcterms:created>
  <dcterms:modified xsi:type="dcterms:W3CDTF">2020-09-29T22:06:45Z</dcterms:modified>
</cp:coreProperties>
</file>