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0" r:id="rId14"/>
    <p:sldId id="277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FA92EE-91A1-4581-BE5B-3F92B48C043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s-EC"/>
        </a:p>
      </dgm:t>
    </dgm:pt>
    <dgm:pt modelId="{35F28AA9-99D4-4F69-BF8E-72BF648E1B1D}">
      <dgm:prSet phldrT="[Texto]"/>
      <dgm:spPr/>
      <dgm:t>
        <a:bodyPr/>
        <a:lstStyle/>
        <a:p>
          <a:r>
            <a:rPr lang="es-EC" b="1" dirty="0"/>
            <a:t>Comisión de Obras Públicas, Vialidad y Vivienda Popular</a:t>
          </a:r>
          <a:endParaRPr lang="es-EC" dirty="0"/>
        </a:p>
      </dgm:t>
    </dgm:pt>
    <dgm:pt modelId="{40BAA6C8-6774-41D6-85B7-06007B7DE7AE}" type="parTrans" cxnId="{2B69C3BA-1A0D-4B98-96F9-BA1F569E5ED4}">
      <dgm:prSet/>
      <dgm:spPr/>
      <dgm:t>
        <a:bodyPr/>
        <a:lstStyle/>
        <a:p>
          <a:endParaRPr lang="es-EC"/>
        </a:p>
      </dgm:t>
    </dgm:pt>
    <dgm:pt modelId="{862FA9E2-15AA-4C34-88F1-C77DDE8F6C79}" type="sibTrans" cxnId="{2B69C3BA-1A0D-4B98-96F9-BA1F569E5ED4}">
      <dgm:prSet/>
      <dgm:spPr/>
      <dgm:t>
        <a:bodyPr/>
        <a:lstStyle/>
        <a:p>
          <a:endParaRPr lang="es-EC"/>
        </a:p>
      </dgm:t>
    </dgm:pt>
    <dgm:pt modelId="{7495D3B8-407E-4744-9C12-3E8E715CDEB9}">
      <dgm:prSet phldrT="[Texto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s-ES" b="1" dirty="0"/>
            <a:t>Comisión de </a:t>
          </a:r>
          <a:r>
            <a:rPr lang="es-EC" b="1" dirty="0"/>
            <a:t>Planificación y Presupuesto</a:t>
          </a:r>
          <a:endParaRPr lang="es-EC" dirty="0"/>
        </a:p>
      </dgm:t>
    </dgm:pt>
    <dgm:pt modelId="{6FF47C50-9FD2-40EF-BF1E-3B242B611F78}" type="parTrans" cxnId="{176693EB-B473-4814-A9F2-AC07E86AC8EC}">
      <dgm:prSet/>
      <dgm:spPr/>
      <dgm:t>
        <a:bodyPr/>
        <a:lstStyle/>
        <a:p>
          <a:endParaRPr lang="es-EC"/>
        </a:p>
      </dgm:t>
    </dgm:pt>
    <dgm:pt modelId="{3F4AEB2E-669D-4761-90A6-56DDA7488EF3}" type="sibTrans" cxnId="{176693EB-B473-4814-A9F2-AC07E86AC8EC}">
      <dgm:prSet/>
      <dgm:spPr/>
      <dgm:t>
        <a:bodyPr/>
        <a:lstStyle/>
        <a:p>
          <a:endParaRPr lang="es-EC"/>
        </a:p>
      </dgm:t>
    </dgm:pt>
    <dgm:pt modelId="{A1161179-D6BA-4422-979E-F19D4AF481EF}">
      <dgm:prSet phldrT="[Texto]"/>
      <dgm:spPr/>
      <dgm:t>
        <a:bodyPr/>
        <a:lstStyle/>
        <a:p>
          <a:r>
            <a:rPr lang="es-EC" b="1" dirty="0"/>
            <a:t>Comisión de Medio Ambiente y Turismo</a:t>
          </a:r>
          <a:endParaRPr lang="es-EC" dirty="0"/>
        </a:p>
      </dgm:t>
    </dgm:pt>
    <dgm:pt modelId="{23D69E06-167F-433F-A995-3C8E1611BFC5}" type="parTrans" cxnId="{6F9FF04A-8DBF-46C3-AFF0-85B482D6865F}">
      <dgm:prSet/>
      <dgm:spPr/>
      <dgm:t>
        <a:bodyPr/>
        <a:lstStyle/>
        <a:p>
          <a:endParaRPr lang="es-EC"/>
        </a:p>
      </dgm:t>
    </dgm:pt>
    <dgm:pt modelId="{B492D8FA-350F-4B07-8411-59DF978A1F62}" type="sibTrans" cxnId="{6F9FF04A-8DBF-46C3-AFF0-85B482D6865F}">
      <dgm:prSet/>
      <dgm:spPr/>
      <dgm:t>
        <a:bodyPr/>
        <a:lstStyle/>
        <a:p>
          <a:endParaRPr lang="es-EC"/>
        </a:p>
      </dgm:t>
    </dgm:pt>
    <dgm:pt modelId="{0DC8BD53-FE3C-43F3-8D50-1B47AFEC6761}">
      <dgm:prSet phldrT="[Texto]"/>
      <dgm:spPr/>
      <dgm:t>
        <a:bodyPr/>
        <a:lstStyle/>
        <a:p>
          <a:r>
            <a:rPr lang="es-EC" b="1"/>
            <a:t>Comisión de asuntos sociales, sanidad e higiene</a:t>
          </a:r>
          <a:endParaRPr lang="es-EC" dirty="0"/>
        </a:p>
      </dgm:t>
    </dgm:pt>
    <dgm:pt modelId="{8CEF4D9D-29EC-40C9-818E-A654B76194F9}" type="parTrans" cxnId="{7379E178-AC68-4C23-96B5-D49AC0F11732}">
      <dgm:prSet/>
      <dgm:spPr/>
      <dgm:t>
        <a:bodyPr/>
        <a:lstStyle/>
        <a:p>
          <a:endParaRPr lang="es-EC"/>
        </a:p>
      </dgm:t>
    </dgm:pt>
    <dgm:pt modelId="{03C4F171-B92E-4470-ACD7-2DC27E672133}" type="sibTrans" cxnId="{7379E178-AC68-4C23-96B5-D49AC0F11732}">
      <dgm:prSet/>
      <dgm:spPr/>
      <dgm:t>
        <a:bodyPr/>
        <a:lstStyle/>
        <a:p>
          <a:endParaRPr lang="es-EC"/>
        </a:p>
      </dgm:t>
    </dgm:pt>
    <dgm:pt modelId="{991747D5-D89D-46DF-8783-AC1D4B98F9F8}">
      <dgm:prSet phldrT="[Texto]"/>
      <dgm:spPr/>
      <dgm:t>
        <a:bodyPr/>
        <a:lstStyle/>
        <a:p>
          <a:r>
            <a:rPr lang="es-EC" b="1"/>
            <a:t>Comisión de Legislación y Redacción</a:t>
          </a:r>
          <a:endParaRPr lang="es-EC" dirty="0"/>
        </a:p>
      </dgm:t>
    </dgm:pt>
    <dgm:pt modelId="{AABCF15D-BD12-40AB-BDD1-D6DA5B4854C9}" type="parTrans" cxnId="{2734B950-6C0E-4FC5-8A03-A603961943F0}">
      <dgm:prSet/>
      <dgm:spPr/>
      <dgm:t>
        <a:bodyPr/>
        <a:lstStyle/>
        <a:p>
          <a:endParaRPr lang="es-EC"/>
        </a:p>
      </dgm:t>
    </dgm:pt>
    <dgm:pt modelId="{99780929-08D4-46DA-8D6C-04ECDD354410}" type="sibTrans" cxnId="{2734B950-6C0E-4FC5-8A03-A603961943F0}">
      <dgm:prSet/>
      <dgm:spPr/>
      <dgm:t>
        <a:bodyPr/>
        <a:lstStyle/>
        <a:p>
          <a:endParaRPr lang="es-EC"/>
        </a:p>
      </dgm:t>
    </dgm:pt>
    <dgm:pt modelId="{2A9C7620-EACC-49F0-8B1D-2D4B7ACDF261}">
      <dgm:prSet phldrT="[Texto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s-EC" b="1" dirty="0"/>
            <a:t>Comisión de Deportes</a:t>
          </a:r>
          <a:endParaRPr lang="es-EC" dirty="0"/>
        </a:p>
      </dgm:t>
    </dgm:pt>
    <dgm:pt modelId="{22BFD2F4-98AE-49AB-A9E1-24C7B09CE2BF}" type="parTrans" cxnId="{A9BC0467-EECD-4A6E-82F6-BF695E78D8AC}">
      <dgm:prSet/>
      <dgm:spPr/>
      <dgm:t>
        <a:bodyPr/>
        <a:lstStyle/>
        <a:p>
          <a:endParaRPr lang="es-EC"/>
        </a:p>
      </dgm:t>
    </dgm:pt>
    <dgm:pt modelId="{388ABEAA-22E0-43E1-921E-98719E627A42}" type="sibTrans" cxnId="{A9BC0467-EECD-4A6E-82F6-BF695E78D8AC}">
      <dgm:prSet/>
      <dgm:spPr/>
      <dgm:t>
        <a:bodyPr/>
        <a:lstStyle/>
        <a:p>
          <a:endParaRPr lang="es-EC"/>
        </a:p>
      </dgm:t>
    </dgm:pt>
    <dgm:pt modelId="{84FAFC6E-BE0D-410C-A27B-FF6B151CF20B}">
      <dgm:prSet phldrT="[Texto]"/>
      <dgm:spPr/>
      <dgm:t>
        <a:bodyPr/>
        <a:lstStyle/>
        <a:p>
          <a:r>
            <a:rPr lang="es-EC" b="1"/>
            <a:t>Comisión de Coordinación, Fomento y Turismo</a:t>
          </a:r>
          <a:endParaRPr lang="es-EC" dirty="0"/>
        </a:p>
      </dgm:t>
    </dgm:pt>
    <dgm:pt modelId="{8E79DB69-5CA9-4F80-BE2D-DB03D43A9B86}" type="parTrans" cxnId="{7F22FA64-BBF4-4982-8016-E7DD08616615}">
      <dgm:prSet/>
      <dgm:spPr/>
      <dgm:t>
        <a:bodyPr/>
        <a:lstStyle/>
        <a:p>
          <a:endParaRPr lang="es-EC"/>
        </a:p>
      </dgm:t>
    </dgm:pt>
    <dgm:pt modelId="{5DF4AF3E-405A-4B05-BCFB-66BECDC11BF1}" type="sibTrans" cxnId="{7F22FA64-BBF4-4982-8016-E7DD08616615}">
      <dgm:prSet/>
      <dgm:spPr/>
      <dgm:t>
        <a:bodyPr/>
        <a:lstStyle/>
        <a:p>
          <a:endParaRPr lang="es-EC"/>
        </a:p>
      </dgm:t>
    </dgm:pt>
    <dgm:pt modelId="{F5409365-0976-44AA-8B4B-1F8FF98892D5}" type="pres">
      <dgm:prSet presAssocID="{D9FA92EE-91A1-4581-BE5B-3F92B48C0430}" presName="Name0" presStyleCnt="0">
        <dgm:presLayoutVars>
          <dgm:chMax val="7"/>
          <dgm:chPref val="7"/>
          <dgm:dir/>
        </dgm:presLayoutVars>
      </dgm:prSet>
      <dgm:spPr/>
    </dgm:pt>
    <dgm:pt modelId="{2D9DF937-6818-4139-A2A8-1311B43C509C}" type="pres">
      <dgm:prSet presAssocID="{D9FA92EE-91A1-4581-BE5B-3F92B48C0430}" presName="Name1" presStyleCnt="0"/>
      <dgm:spPr/>
    </dgm:pt>
    <dgm:pt modelId="{EDA1B52C-3FD8-4973-AC4E-C588B038AB94}" type="pres">
      <dgm:prSet presAssocID="{D9FA92EE-91A1-4581-BE5B-3F92B48C0430}" presName="cycle" presStyleCnt="0"/>
      <dgm:spPr/>
    </dgm:pt>
    <dgm:pt modelId="{DA0D117D-5D5F-4E4B-9C6B-1E5979BE6509}" type="pres">
      <dgm:prSet presAssocID="{D9FA92EE-91A1-4581-BE5B-3F92B48C0430}" presName="srcNode" presStyleLbl="node1" presStyleIdx="0" presStyleCnt="7"/>
      <dgm:spPr/>
    </dgm:pt>
    <dgm:pt modelId="{7F31F24F-ADB7-43D1-9463-0D6A982B8A9D}" type="pres">
      <dgm:prSet presAssocID="{D9FA92EE-91A1-4581-BE5B-3F92B48C0430}" presName="conn" presStyleLbl="parChTrans1D2" presStyleIdx="0" presStyleCnt="1"/>
      <dgm:spPr/>
    </dgm:pt>
    <dgm:pt modelId="{F05A777A-5A43-459A-9991-DC5AD732F0D5}" type="pres">
      <dgm:prSet presAssocID="{D9FA92EE-91A1-4581-BE5B-3F92B48C0430}" presName="extraNode" presStyleLbl="node1" presStyleIdx="0" presStyleCnt="7"/>
      <dgm:spPr/>
    </dgm:pt>
    <dgm:pt modelId="{0B0450CF-1D8D-44C5-BCC7-A3198E76EE68}" type="pres">
      <dgm:prSet presAssocID="{D9FA92EE-91A1-4581-BE5B-3F92B48C0430}" presName="dstNode" presStyleLbl="node1" presStyleIdx="0" presStyleCnt="7"/>
      <dgm:spPr/>
    </dgm:pt>
    <dgm:pt modelId="{49D6C488-5709-4015-B836-DEE6E7929C85}" type="pres">
      <dgm:prSet presAssocID="{35F28AA9-99D4-4F69-BF8E-72BF648E1B1D}" presName="text_1" presStyleLbl="node1" presStyleIdx="0" presStyleCnt="7">
        <dgm:presLayoutVars>
          <dgm:bulletEnabled val="1"/>
        </dgm:presLayoutVars>
      </dgm:prSet>
      <dgm:spPr/>
    </dgm:pt>
    <dgm:pt modelId="{F13A3C67-A3AA-4CA5-8A16-FA9AF9C227E0}" type="pres">
      <dgm:prSet presAssocID="{35F28AA9-99D4-4F69-BF8E-72BF648E1B1D}" presName="accent_1" presStyleCnt="0"/>
      <dgm:spPr/>
    </dgm:pt>
    <dgm:pt modelId="{526D95D8-A632-44AA-BA04-1D45F246EF7F}" type="pres">
      <dgm:prSet presAssocID="{35F28AA9-99D4-4F69-BF8E-72BF648E1B1D}" presName="accentRepeatNode" presStyleLbl="solidFgAcc1" presStyleIdx="0" presStyleCnt="7"/>
      <dgm:spPr/>
    </dgm:pt>
    <dgm:pt modelId="{D20DC391-11BD-4F0C-9F37-12587E927372}" type="pres">
      <dgm:prSet presAssocID="{7495D3B8-407E-4744-9C12-3E8E715CDEB9}" presName="text_2" presStyleLbl="node1" presStyleIdx="1" presStyleCnt="7">
        <dgm:presLayoutVars>
          <dgm:bulletEnabled val="1"/>
        </dgm:presLayoutVars>
      </dgm:prSet>
      <dgm:spPr/>
    </dgm:pt>
    <dgm:pt modelId="{E9895389-297C-401E-9FAF-6DC9016D9F01}" type="pres">
      <dgm:prSet presAssocID="{7495D3B8-407E-4744-9C12-3E8E715CDEB9}" presName="accent_2" presStyleCnt="0"/>
      <dgm:spPr/>
    </dgm:pt>
    <dgm:pt modelId="{0CF29FCD-8084-4878-803E-69E907E9CF1B}" type="pres">
      <dgm:prSet presAssocID="{7495D3B8-407E-4744-9C12-3E8E715CDEB9}" presName="accentRepeatNode" presStyleLbl="solidFgAcc1" presStyleIdx="1" presStyleCnt="7"/>
      <dgm:spPr/>
    </dgm:pt>
    <dgm:pt modelId="{CC4F35CB-1AE4-49F3-8977-F917533C01F3}" type="pres">
      <dgm:prSet presAssocID="{A1161179-D6BA-4422-979E-F19D4AF481EF}" presName="text_3" presStyleLbl="node1" presStyleIdx="2" presStyleCnt="7">
        <dgm:presLayoutVars>
          <dgm:bulletEnabled val="1"/>
        </dgm:presLayoutVars>
      </dgm:prSet>
      <dgm:spPr/>
    </dgm:pt>
    <dgm:pt modelId="{6F4A2981-2303-4973-8A8E-DF846E92C8CA}" type="pres">
      <dgm:prSet presAssocID="{A1161179-D6BA-4422-979E-F19D4AF481EF}" presName="accent_3" presStyleCnt="0"/>
      <dgm:spPr/>
    </dgm:pt>
    <dgm:pt modelId="{54D9CED3-5B71-40CD-8BBD-DEDECE4436C6}" type="pres">
      <dgm:prSet presAssocID="{A1161179-D6BA-4422-979E-F19D4AF481EF}" presName="accentRepeatNode" presStyleLbl="solidFgAcc1" presStyleIdx="2" presStyleCnt="7"/>
      <dgm:spPr/>
    </dgm:pt>
    <dgm:pt modelId="{362B5621-F8EE-418F-BAC4-3F36DB2B9536}" type="pres">
      <dgm:prSet presAssocID="{0DC8BD53-FE3C-43F3-8D50-1B47AFEC6761}" presName="text_4" presStyleLbl="node1" presStyleIdx="3" presStyleCnt="7">
        <dgm:presLayoutVars>
          <dgm:bulletEnabled val="1"/>
        </dgm:presLayoutVars>
      </dgm:prSet>
      <dgm:spPr/>
    </dgm:pt>
    <dgm:pt modelId="{BF35CB6F-0B8C-46DC-BC19-15CC387AA459}" type="pres">
      <dgm:prSet presAssocID="{0DC8BD53-FE3C-43F3-8D50-1B47AFEC6761}" presName="accent_4" presStyleCnt="0"/>
      <dgm:spPr/>
    </dgm:pt>
    <dgm:pt modelId="{A2688189-192C-4F62-BA41-0C2004B47F34}" type="pres">
      <dgm:prSet presAssocID="{0DC8BD53-FE3C-43F3-8D50-1B47AFEC6761}" presName="accentRepeatNode" presStyleLbl="solidFgAcc1" presStyleIdx="3" presStyleCnt="7"/>
      <dgm:spPr/>
    </dgm:pt>
    <dgm:pt modelId="{8379A66E-06CD-4AD1-AE66-3059D7F2978D}" type="pres">
      <dgm:prSet presAssocID="{991747D5-D89D-46DF-8783-AC1D4B98F9F8}" presName="text_5" presStyleLbl="node1" presStyleIdx="4" presStyleCnt="7">
        <dgm:presLayoutVars>
          <dgm:bulletEnabled val="1"/>
        </dgm:presLayoutVars>
      </dgm:prSet>
      <dgm:spPr/>
    </dgm:pt>
    <dgm:pt modelId="{1EBBF1D5-BF8F-49D5-B70F-FF1C116F9785}" type="pres">
      <dgm:prSet presAssocID="{991747D5-D89D-46DF-8783-AC1D4B98F9F8}" presName="accent_5" presStyleCnt="0"/>
      <dgm:spPr/>
    </dgm:pt>
    <dgm:pt modelId="{C3B1D5CB-4A98-4BE0-A966-A407D43CB8CA}" type="pres">
      <dgm:prSet presAssocID="{991747D5-D89D-46DF-8783-AC1D4B98F9F8}" presName="accentRepeatNode" presStyleLbl="solidFgAcc1" presStyleIdx="4" presStyleCnt="7"/>
      <dgm:spPr/>
    </dgm:pt>
    <dgm:pt modelId="{C018E4A1-E429-4DF1-A6EC-111A3F4AB590}" type="pres">
      <dgm:prSet presAssocID="{2A9C7620-EACC-49F0-8B1D-2D4B7ACDF261}" presName="text_6" presStyleLbl="node1" presStyleIdx="5" presStyleCnt="7">
        <dgm:presLayoutVars>
          <dgm:bulletEnabled val="1"/>
        </dgm:presLayoutVars>
      </dgm:prSet>
      <dgm:spPr/>
    </dgm:pt>
    <dgm:pt modelId="{0F2BC6AC-4E23-4FC2-A47F-2C42532BC43C}" type="pres">
      <dgm:prSet presAssocID="{2A9C7620-EACC-49F0-8B1D-2D4B7ACDF261}" presName="accent_6" presStyleCnt="0"/>
      <dgm:spPr/>
    </dgm:pt>
    <dgm:pt modelId="{AE83BE9D-79D6-44EF-8A59-7B98D0255AA1}" type="pres">
      <dgm:prSet presAssocID="{2A9C7620-EACC-49F0-8B1D-2D4B7ACDF261}" presName="accentRepeatNode" presStyleLbl="solidFgAcc1" presStyleIdx="5" presStyleCnt="7"/>
      <dgm:spPr/>
    </dgm:pt>
    <dgm:pt modelId="{48EA7833-F1AF-423B-B28F-4404D6D7F775}" type="pres">
      <dgm:prSet presAssocID="{84FAFC6E-BE0D-410C-A27B-FF6B151CF20B}" presName="text_7" presStyleLbl="node1" presStyleIdx="6" presStyleCnt="7">
        <dgm:presLayoutVars>
          <dgm:bulletEnabled val="1"/>
        </dgm:presLayoutVars>
      </dgm:prSet>
      <dgm:spPr/>
    </dgm:pt>
    <dgm:pt modelId="{78C7F634-FF73-4DC7-83C2-989DE5C2BF1C}" type="pres">
      <dgm:prSet presAssocID="{84FAFC6E-BE0D-410C-A27B-FF6B151CF20B}" presName="accent_7" presStyleCnt="0"/>
      <dgm:spPr/>
    </dgm:pt>
    <dgm:pt modelId="{35A64B82-2918-4218-AC98-F43E4A54FE6D}" type="pres">
      <dgm:prSet presAssocID="{84FAFC6E-BE0D-410C-A27B-FF6B151CF20B}" presName="accentRepeatNode" presStyleLbl="solidFgAcc1" presStyleIdx="6" presStyleCnt="7"/>
      <dgm:spPr/>
    </dgm:pt>
  </dgm:ptLst>
  <dgm:cxnLst>
    <dgm:cxn modelId="{1B609009-1F94-4AD1-A1DA-972B447D8F2F}" type="presOf" srcId="{0DC8BD53-FE3C-43F3-8D50-1B47AFEC6761}" destId="{362B5621-F8EE-418F-BAC4-3F36DB2B9536}" srcOrd="0" destOrd="0" presId="urn:microsoft.com/office/officeart/2008/layout/VerticalCurvedList"/>
    <dgm:cxn modelId="{1E927517-7722-489A-BB10-B69BC1F28CE5}" type="presOf" srcId="{7495D3B8-407E-4744-9C12-3E8E715CDEB9}" destId="{D20DC391-11BD-4F0C-9F37-12587E927372}" srcOrd="0" destOrd="0" presId="urn:microsoft.com/office/officeart/2008/layout/VerticalCurvedList"/>
    <dgm:cxn modelId="{EBEF7427-80CF-4622-9D2B-E281BB38330E}" type="presOf" srcId="{D9FA92EE-91A1-4581-BE5B-3F92B48C0430}" destId="{F5409365-0976-44AA-8B4B-1F8FF98892D5}" srcOrd="0" destOrd="0" presId="urn:microsoft.com/office/officeart/2008/layout/VerticalCurvedList"/>
    <dgm:cxn modelId="{F725B03A-B50E-4103-89F6-68A002276B3C}" type="presOf" srcId="{A1161179-D6BA-4422-979E-F19D4AF481EF}" destId="{CC4F35CB-1AE4-49F3-8977-F917533C01F3}" srcOrd="0" destOrd="0" presId="urn:microsoft.com/office/officeart/2008/layout/VerticalCurvedList"/>
    <dgm:cxn modelId="{C73D7844-839F-464B-9AA5-96519C831668}" type="presOf" srcId="{991747D5-D89D-46DF-8783-AC1D4B98F9F8}" destId="{8379A66E-06CD-4AD1-AE66-3059D7F2978D}" srcOrd="0" destOrd="0" presId="urn:microsoft.com/office/officeart/2008/layout/VerticalCurvedList"/>
    <dgm:cxn modelId="{7F22FA64-BBF4-4982-8016-E7DD08616615}" srcId="{D9FA92EE-91A1-4581-BE5B-3F92B48C0430}" destId="{84FAFC6E-BE0D-410C-A27B-FF6B151CF20B}" srcOrd="6" destOrd="0" parTransId="{8E79DB69-5CA9-4F80-BE2D-DB03D43A9B86}" sibTransId="{5DF4AF3E-405A-4B05-BCFB-66BECDC11BF1}"/>
    <dgm:cxn modelId="{A9BC0467-EECD-4A6E-82F6-BF695E78D8AC}" srcId="{D9FA92EE-91A1-4581-BE5B-3F92B48C0430}" destId="{2A9C7620-EACC-49F0-8B1D-2D4B7ACDF261}" srcOrd="5" destOrd="0" parTransId="{22BFD2F4-98AE-49AB-A9E1-24C7B09CE2BF}" sibTransId="{388ABEAA-22E0-43E1-921E-98719E627A42}"/>
    <dgm:cxn modelId="{6F9FF04A-8DBF-46C3-AFF0-85B482D6865F}" srcId="{D9FA92EE-91A1-4581-BE5B-3F92B48C0430}" destId="{A1161179-D6BA-4422-979E-F19D4AF481EF}" srcOrd="2" destOrd="0" parTransId="{23D69E06-167F-433F-A995-3C8E1611BFC5}" sibTransId="{B492D8FA-350F-4B07-8411-59DF978A1F62}"/>
    <dgm:cxn modelId="{2734B950-6C0E-4FC5-8A03-A603961943F0}" srcId="{D9FA92EE-91A1-4581-BE5B-3F92B48C0430}" destId="{991747D5-D89D-46DF-8783-AC1D4B98F9F8}" srcOrd="4" destOrd="0" parTransId="{AABCF15D-BD12-40AB-BDD1-D6DA5B4854C9}" sibTransId="{99780929-08D4-46DA-8D6C-04ECDD354410}"/>
    <dgm:cxn modelId="{7379E178-AC68-4C23-96B5-D49AC0F11732}" srcId="{D9FA92EE-91A1-4581-BE5B-3F92B48C0430}" destId="{0DC8BD53-FE3C-43F3-8D50-1B47AFEC6761}" srcOrd="3" destOrd="0" parTransId="{8CEF4D9D-29EC-40C9-818E-A654B76194F9}" sibTransId="{03C4F171-B92E-4470-ACD7-2DC27E672133}"/>
    <dgm:cxn modelId="{49FFDAA7-40CB-4003-B91D-7FB2C0303BB5}" type="presOf" srcId="{84FAFC6E-BE0D-410C-A27B-FF6B151CF20B}" destId="{48EA7833-F1AF-423B-B28F-4404D6D7F775}" srcOrd="0" destOrd="0" presId="urn:microsoft.com/office/officeart/2008/layout/VerticalCurvedList"/>
    <dgm:cxn modelId="{F4A3E3B3-B27F-4E84-A887-006CE7AF7AF9}" type="presOf" srcId="{862FA9E2-15AA-4C34-88F1-C77DDE8F6C79}" destId="{7F31F24F-ADB7-43D1-9463-0D6A982B8A9D}" srcOrd="0" destOrd="0" presId="urn:microsoft.com/office/officeart/2008/layout/VerticalCurvedList"/>
    <dgm:cxn modelId="{2B69C3BA-1A0D-4B98-96F9-BA1F569E5ED4}" srcId="{D9FA92EE-91A1-4581-BE5B-3F92B48C0430}" destId="{35F28AA9-99D4-4F69-BF8E-72BF648E1B1D}" srcOrd="0" destOrd="0" parTransId="{40BAA6C8-6774-41D6-85B7-06007B7DE7AE}" sibTransId="{862FA9E2-15AA-4C34-88F1-C77DDE8F6C79}"/>
    <dgm:cxn modelId="{75C789C0-1BD5-485C-AF8B-6687FA880C9B}" type="presOf" srcId="{2A9C7620-EACC-49F0-8B1D-2D4B7ACDF261}" destId="{C018E4A1-E429-4DF1-A6EC-111A3F4AB590}" srcOrd="0" destOrd="0" presId="urn:microsoft.com/office/officeart/2008/layout/VerticalCurvedList"/>
    <dgm:cxn modelId="{8A6847D0-E210-4CE8-A216-9BDA01E3282C}" type="presOf" srcId="{35F28AA9-99D4-4F69-BF8E-72BF648E1B1D}" destId="{49D6C488-5709-4015-B836-DEE6E7929C85}" srcOrd="0" destOrd="0" presId="urn:microsoft.com/office/officeart/2008/layout/VerticalCurvedList"/>
    <dgm:cxn modelId="{176693EB-B473-4814-A9F2-AC07E86AC8EC}" srcId="{D9FA92EE-91A1-4581-BE5B-3F92B48C0430}" destId="{7495D3B8-407E-4744-9C12-3E8E715CDEB9}" srcOrd="1" destOrd="0" parTransId="{6FF47C50-9FD2-40EF-BF1E-3B242B611F78}" sibTransId="{3F4AEB2E-669D-4761-90A6-56DDA7488EF3}"/>
    <dgm:cxn modelId="{42C3607B-CD33-44F2-AC37-C9E843ED6D51}" type="presParOf" srcId="{F5409365-0976-44AA-8B4B-1F8FF98892D5}" destId="{2D9DF937-6818-4139-A2A8-1311B43C509C}" srcOrd="0" destOrd="0" presId="urn:microsoft.com/office/officeart/2008/layout/VerticalCurvedList"/>
    <dgm:cxn modelId="{D09DA035-ED50-4753-8E5E-73CB82CFBCB3}" type="presParOf" srcId="{2D9DF937-6818-4139-A2A8-1311B43C509C}" destId="{EDA1B52C-3FD8-4973-AC4E-C588B038AB94}" srcOrd="0" destOrd="0" presId="urn:microsoft.com/office/officeart/2008/layout/VerticalCurvedList"/>
    <dgm:cxn modelId="{B8361C67-85CD-4294-A740-88F60F4235B7}" type="presParOf" srcId="{EDA1B52C-3FD8-4973-AC4E-C588B038AB94}" destId="{DA0D117D-5D5F-4E4B-9C6B-1E5979BE6509}" srcOrd="0" destOrd="0" presId="urn:microsoft.com/office/officeart/2008/layout/VerticalCurvedList"/>
    <dgm:cxn modelId="{2743F31E-2D95-4626-B97D-94A9A97C15B9}" type="presParOf" srcId="{EDA1B52C-3FD8-4973-AC4E-C588B038AB94}" destId="{7F31F24F-ADB7-43D1-9463-0D6A982B8A9D}" srcOrd="1" destOrd="0" presId="urn:microsoft.com/office/officeart/2008/layout/VerticalCurvedList"/>
    <dgm:cxn modelId="{E8DEC469-4655-4947-B32C-4D98B198C14E}" type="presParOf" srcId="{EDA1B52C-3FD8-4973-AC4E-C588B038AB94}" destId="{F05A777A-5A43-459A-9991-DC5AD732F0D5}" srcOrd="2" destOrd="0" presId="urn:microsoft.com/office/officeart/2008/layout/VerticalCurvedList"/>
    <dgm:cxn modelId="{2FCF1F89-1C7A-473F-8D68-7821BA9A167C}" type="presParOf" srcId="{EDA1B52C-3FD8-4973-AC4E-C588B038AB94}" destId="{0B0450CF-1D8D-44C5-BCC7-A3198E76EE68}" srcOrd="3" destOrd="0" presId="urn:microsoft.com/office/officeart/2008/layout/VerticalCurvedList"/>
    <dgm:cxn modelId="{8AC3D21E-BE89-4EB7-9C11-C9BC1B89D9A2}" type="presParOf" srcId="{2D9DF937-6818-4139-A2A8-1311B43C509C}" destId="{49D6C488-5709-4015-B836-DEE6E7929C85}" srcOrd="1" destOrd="0" presId="urn:microsoft.com/office/officeart/2008/layout/VerticalCurvedList"/>
    <dgm:cxn modelId="{1F99F8A3-7102-426C-A4B2-1FCE855ACFBD}" type="presParOf" srcId="{2D9DF937-6818-4139-A2A8-1311B43C509C}" destId="{F13A3C67-A3AA-4CA5-8A16-FA9AF9C227E0}" srcOrd="2" destOrd="0" presId="urn:microsoft.com/office/officeart/2008/layout/VerticalCurvedList"/>
    <dgm:cxn modelId="{BCB5E170-7497-4C89-A9A3-0838D55DA51F}" type="presParOf" srcId="{F13A3C67-A3AA-4CA5-8A16-FA9AF9C227E0}" destId="{526D95D8-A632-44AA-BA04-1D45F246EF7F}" srcOrd="0" destOrd="0" presId="urn:microsoft.com/office/officeart/2008/layout/VerticalCurvedList"/>
    <dgm:cxn modelId="{7E7A44AB-3F16-4098-B7DD-5262E83C2E08}" type="presParOf" srcId="{2D9DF937-6818-4139-A2A8-1311B43C509C}" destId="{D20DC391-11BD-4F0C-9F37-12587E927372}" srcOrd="3" destOrd="0" presId="urn:microsoft.com/office/officeart/2008/layout/VerticalCurvedList"/>
    <dgm:cxn modelId="{E88FE8D2-0768-43AD-A222-8985675D1EF5}" type="presParOf" srcId="{2D9DF937-6818-4139-A2A8-1311B43C509C}" destId="{E9895389-297C-401E-9FAF-6DC9016D9F01}" srcOrd="4" destOrd="0" presId="urn:microsoft.com/office/officeart/2008/layout/VerticalCurvedList"/>
    <dgm:cxn modelId="{AFD8E393-254A-4070-B92D-9FE38ABDA387}" type="presParOf" srcId="{E9895389-297C-401E-9FAF-6DC9016D9F01}" destId="{0CF29FCD-8084-4878-803E-69E907E9CF1B}" srcOrd="0" destOrd="0" presId="urn:microsoft.com/office/officeart/2008/layout/VerticalCurvedList"/>
    <dgm:cxn modelId="{B72B65CA-D2DE-4D89-AC0E-CEE576D2C971}" type="presParOf" srcId="{2D9DF937-6818-4139-A2A8-1311B43C509C}" destId="{CC4F35CB-1AE4-49F3-8977-F917533C01F3}" srcOrd="5" destOrd="0" presId="urn:microsoft.com/office/officeart/2008/layout/VerticalCurvedList"/>
    <dgm:cxn modelId="{A8202951-5F9E-47A5-8AC4-5D2D9051FC94}" type="presParOf" srcId="{2D9DF937-6818-4139-A2A8-1311B43C509C}" destId="{6F4A2981-2303-4973-8A8E-DF846E92C8CA}" srcOrd="6" destOrd="0" presId="urn:microsoft.com/office/officeart/2008/layout/VerticalCurvedList"/>
    <dgm:cxn modelId="{D4E36548-AF61-4A5B-A6A6-EDA1FDD6BB21}" type="presParOf" srcId="{6F4A2981-2303-4973-8A8E-DF846E92C8CA}" destId="{54D9CED3-5B71-40CD-8BBD-DEDECE4436C6}" srcOrd="0" destOrd="0" presId="urn:microsoft.com/office/officeart/2008/layout/VerticalCurvedList"/>
    <dgm:cxn modelId="{2C7961A3-29EE-422B-AE06-53689D1FE03F}" type="presParOf" srcId="{2D9DF937-6818-4139-A2A8-1311B43C509C}" destId="{362B5621-F8EE-418F-BAC4-3F36DB2B9536}" srcOrd="7" destOrd="0" presId="urn:microsoft.com/office/officeart/2008/layout/VerticalCurvedList"/>
    <dgm:cxn modelId="{17EC3C4E-45E4-493B-BB92-6B13F8BCD674}" type="presParOf" srcId="{2D9DF937-6818-4139-A2A8-1311B43C509C}" destId="{BF35CB6F-0B8C-46DC-BC19-15CC387AA459}" srcOrd="8" destOrd="0" presId="urn:microsoft.com/office/officeart/2008/layout/VerticalCurvedList"/>
    <dgm:cxn modelId="{D52A2D87-3B45-448E-80A8-191288512CF5}" type="presParOf" srcId="{BF35CB6F-0B8C-46DC-BC19-15CC387AA459}" destId="{A2688189-192C-4F62-BA41-0C2004B47F34}" srcOrd="0" destOrd="0" presId="urn:microsoft.com/office/officeart/2008/layout/VerticalCurvedList"/>
    <dgm:cxn modelId="{AFD801E1-0C90-4F99-B628-E8E635123D1A}" type="presParOf" srcId="{2D9DF937-6818-4139-A2A8-1311B43C509C}" destId="{8379A66E-06CD-4AD1-AE66-3059D7F2978D}" srcOrd="9" destOrd="0" presId="urn:microsoft.com/office/officeart/2008/layout/VerticalCurvedList"/>
    <dgm:cxn modelId="{A84E81A8-AF82-4EDB-957B-2907B3A35BE6}" type="presParOf" srcId="{2D9DF937-6818-4139-A2A8-1311B43C509C}" destId="{1EBBF1D5-BF8F-49D5-B70F-FF1C116F9785}" srcOrd="10" destOrd="0" presId="urn:microsoft.com/office/officeart/2008/layout/VerticalCurvedList"/>
    <dgm:cxn modelId="{2C199655-B454-4DAF-9BC6-1759FB0F6F5A}" type="presParOf" srcId="{1EBBF1D5-BF8F-49D5-B70F-FF1C116F9785}" destId="{C3B1D5CB-4A98-4BE0-A966-A407D43CB8CA}" srcOrd="0" destOrd="0" presId="urn:microsoft.com/office/officeart/2008/layout/VerticalCurvedList"/>
    <dgm:cxn modelId="{FD4919B2-50C7-4C0F-B4D4-C5DEE4B049CD}" type="presParOf" srcId="{2D9DF937-6818-4139-A2A8-1311B43C509C}" destId="{C018E4A1-E429-4DF1-A6EC-111A3F4AB590}" srcOrd="11" destOrd="0" presId="urn:microsoft.com/office/officeart/2008/layout/VerticalCurvedList"/>
    <dgm:cxn modelId="{90BE1161-94D7-4D39-94C5-3FA8992EBF1E}" type="presParOf" srcId="{2D9DF937-6818-4139-A2A8-1311B43C509C}" destId="{0F2BC6AC-4E23-4FC2-A47F-2C42532BC43C}" srcOrd="12" destOrd="0" presId="urn:microsoft.com/office/officeart/2008/layout/VerticalCurvedList"/>
    <dgm:cxn modelId="{33AC4943-FA40-4986-BF1A-DEDB9620101C}" type="presParOf" srcId="{0F2BC6AC-4E23-4FC2-A47F-2C42532BC43C}" destId="{AE83BE9D-79D6-44EF-8A59-7B98D0255AA1}" srcOrd="0" destOrd="0" presId="urn:microsoft.com/office/officeart/2008/layout/VerticalCurvedList"/>
    <dgm:cxn modelId="{36B5ACA3-8D43-4AFD-BBF0-1C81B1420AEB}" type="presParOf" srcId="{2D9DF937-6818-4139-A2A8-1311B43C509C}" destId="{48EA7833-F1AF-423B-B28F-4404D6D7F775}" srcOrd="13" destOrd="0" presId="urn:microsoft.com/office/officeart/2008/layout/VerticalCurvedList"/>
    <dgm:cxn modelId="{A701330C-1701-4708-AE53-DBF705671B52}" type="presParOf" srcId="{2D9DF937-6818-4139-A2A8-1311B43C509C}" destId="{78C7F634-FF73-4DC7-83C2-989DE5C2BF1C}" srcOrd="14" destOrd="0" presId="urn:microsoft.com/office/officeart/2008/layout/VerticalCurvedList"/>
    <dgm:cxn modelId="{48B9DF26-196B-4174-9418-04B5C3E9679E}" type="presParOf" srcId="{78C7F634-FF73-4DC7-83C2-989DE5C2BF1C}" destId="{35A64B82-2918-4218-AC98-F43E4A54FE6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44948A-9400-4E8A-B9E9-0B185C4D9BF0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F5741ADE-CD38-4B14-8649-B705D1A7C3AC}">
      <dgm:prSet phldrT="[Texto]"/>
      <dgm:spPr/>
      <dgm:t>
        <a:bodyPr/>
        <a:lstStyle/>
        <a:p>
          <a:r>
            <a:rPr lang="es-MX" dirty="0"/>
            <a:t>Autorizamos al señor alcalde para que solicite un anticipo al Ministerio de Finanzas, acorde a lo dispuesto en el Acuerdo Ministerial N°0025 de </a:t>
          </a:r>
          <a:r>
            <a:rPr lang="es-MX"/>
            <a:t>2015.</a:t>
          </a:r>
          <a:r>
            <a:rPr lang="es-EC"/>
            <a:t>(Acta N°002 – 2020) </a:t>
          </a:r>
          <a:endParaRPr lang="es-EC" dirty="0"/>
        </a:p>
      </dgm:t>
    </dgm:pt>
    <dgm:pt modelId="{85C589F7-B78A-421B-9795-E3E9242A80A9}" type="parTrans" cxnId="{374D6BC6-3CC9-419C-B022-EE866842A40D}">
      <dgm:prSet/>
      <dgm:spPr/>
      <dgm:t>
        <a:bodyPr/>
        <a:lstStyle/>
        <a:p>
          <a:endParaRPr lang="es-EC"/>
        </a:p>
      </dgm:t>
    </dgm:pt>
    <dgm:pt modelId="{D29388CB-86E6-4E0B-A0DB-95916F691090}" type="sibTrans" cxnId="{374D6BC6-3CC9-419C-B022-EE866842A40D}">
      <dgm:prSet/>
      <dgm:spPr/>
      <dgm:t>
        <a:bodyPr/>
        <a:lstStyle/>
        <a:p>
          <a:endParaRPr lang="es-EC"/>
        </a:p>
      </dgm:t>
    </dgm:pt>
    <dgm:pt modelId="{A0D8AA86-DE0B-4621-B187-81DC71C912CF}">
      <dgm:prSet phldrT="[Texto]"/>
      <dgm:spPr/>
      <dgm:t>
        <a:bodyPr/>
        <a:lstStyle/>
        <a:p>
          <a:r>
            <a:rPr lang="es-MX" dirty="0"/>
            <a:t>El 28 de julio de 2020, en sesión ordinaria virtual, y luego de analizar el informe del señor Financiero, se aprobó la primera reforma del presupuesto 2020 del </a:t>
          </a:r>
          <a:r>
            <a:rPr lang="pt-BR" dirty="0"/>
            <a:t>GADM de Flavio Alfaro. (Acta N° 027 – 2020). </a:t>
          </a:r>
          <a:endParaRPr lang="es-EC" dirty="0"/>
        </a:p>
      </dgm:t>
    </dgm:pt>
    <dgm:pt modelId="{7EA5365B-EA3B-4D4B-817F-CFF5CBCA3C34}" type="parTrans" cxnId="{445B3F44-33D4-41E2-B3B0-D9910D37528B}">
      <dgm:prSet/>
      <dgm:spPr/>
      <dgm:t>
        <a:bodyPr/>
        <a:lstStyle/>
        <a:p>
          <a:endParaRPr lang="es-EC"/>
        </a:p>
      </dgm:t>
    </dgm:pt>
    <dgm:pt modelId="{3C83F308-D285-412A-A955-11E52DB5AF9B}" type="sibTrans" cxnId="{445B3F44-33D4-41E2-B3B0-D9910D37528B}">
      <dgm:prSet/>
      <dgm:spPr/>
      <dgm:t>
        <a:bodyPr/>
        <a:lstStyle/>
        <a:p>
          <a:endParaRPr lang="es-EC"/>
        </a:p>
      </dgm:t>
    </dgm:pt>
    <dgm:pt modelId="{A9C04635-936F-47BA-96ED-77E4A1B7E18A}">
      <dgm:prSet phldrT="[Texto]"/>
      <dgm:spPr/>
      <dgm:t>
        <a:bodyPr/>
        <a:lstStyle/>
        <a:p>
          <a:r>
            <a:rPr lang="es-MX" dirty="0"/>
            <a:t>En sesión ordinaria del martes 24 de noviembre de 2020, se aprobó en primer debate el presupuesto 2021 del GADM Flavio Alfaro, presentado por el señor Financiero de la institución. (Acta N° 041- 2020). </a:t>
          </a:r>
          <a:endParaRPr lang="es-EC" dirty="0"/>
        </a:p>
      </dgm:t>
    </dgm:pt>
    <dgm:pt modelId="{405912E4-8C6C-482F-9372-8989497E9FAE}" type="parTrans" cxnId="{2DDBC8A9-B980-4A25-B242-066D368BA472}">
      <dgm:prSet/>
      <dgm:spPr/>
      <dgm:t>
        <a:bodyPr/>
        <a:lstStyle/>
        <a:p>
          <a:endParaRPr lang="es-EC"/>
        </a:p>
      </dgm:t>
    </dgm:pt>
    <dgm:pt modelId="{0815777C-64B7-410C-9FD0-79935FA5303E}" type="sibTrans" cxnId="{2DDBC8A9-B980-4A25-B242-066D368BA472}">
      <dgm:prSet/>
      <dgm:spPr/>
      <dgm:t>
        <a:bodyPr/>
        <a:lstStyle/>
        <a:p>
          <a:endParaRPr lang="es-EC"/>
        </a:p>
      </dgm:t>
    </dgm:pt>
    <dgm:pt modelId="{69147551-B63A-4A58-8E51-B8473747B55C}">
      <dgm:prSet/>
      <dgm:spPr/>
      <dgm:t>
        <a:bodyPr/>
        <a:lstStyle/>
        <a:p>
          <a:r>
            <a:rPr lang="es-MX" dirty="0"/>
            <a:t>Aprobamos la contratación del financiamiento concedido por el Banco de Desarrollo del Ecuador, destinado a financiar el “Proyecto par llevar a cabo acciones de prevención, control y mitigación para el Covid-19 en </a:t>
          </a:r>
          <a:r>
            <a:rPr lang="es-MX"/>
            <a:t>el cantón</a:t>
          </a:r>
          <a:r>
            <a:rPr lang="pt-BR"/>
            <a:t>Flavio Alfaro” (Acta N° 023 – 2020).</a:t>
          </a:r>
          <a:endParaRPr lang="es-EC" dirty="0"/>
        </a:p>
      </dgm:t>
    </dgm:pt>
    <dgm:pt modelId="{AA091A11-7396-4240-96A9-D424EAC1D775}" type="parTrans" cxnId="{65C937CE-A79A-499F-838F-BE340B7B300E}">
      <dgm:prSet/>
      <dgm:spPr/>
      <dgm:t>
        <a:bodyPr/>
        <a:lstStyle/>
        <a:p>
          <a:endParaRPr lang="es-EC"/>
        </a:p>
      </dgm:t>
    </dgm:pt>
    <dgm:pt modelId="{515C7941-5916-46E1-BBC3-A6C80B7FB2BD}" type="sibTrans" cxnId="{65C937CE-A79A-499F-838F-BE340B7B300E}">
      <dgm:prSet/>
      <dgm:spPr/>
      <dgm:t>
        <a:bodyPr/>
        <a:lstStyle/>
        <a:p>
          <a:endParaRPr lang="es-EC"/>
        </a:p>
      </dgm:t>
    </dgm:pt>
    <dgm:pt modelId="{AE3FA13B-B3FB-484E-BAC0-8769665E782C}">
      <dgm:prSet/>
      <dgm:spPr/>
      <dgm:t>
        <a:bodyPr/>
        <a:lstStyle/>
        <a:p>
          <a:r>
            <a:rPr lang="es-MX" dirty="0"/>
            <a:t>El martes 8 de diciembre, se aprobó en segundo debate el Prepuesto 2021 </a:t>
          </a:r>
          <a:r>
            <a:rPr lang="es-MX"/>
            <a:t>del </a:t>
          </a:r>
          <a:r>
            <a:rPr lang="pt-BR"/>
            <a:t>GADM Flavio Alfaro. (Acta N° 043 – 2020). </a:t>
          </a:r>
          <a:endParaRPr lang="es-EC" dirty="0"/>
        </a:p>
      </dgm:t>
    </dgm:pt>
    <dgm:pt modelId="{BC6FF09D-B70B-4CAD-BE3D-A3C5CCB24324}" type="parTrans" cxnId="{A4F37BC8-2DE0-418D-B485-0A82C4F6BFF4}">
      <dgm:prSet/>
      <dgm:spPr/>
      <dgm:t>
        <a:bodyPr/>
        <a:lstStyle/>
        <a:p>
          <a:endParaRPr lang="es-EC"/>
        </a:p>
      </dgm:t>
    </dgm:pt>
    <dgm:pt modelId="{F8CF77FF-DB49-47EE-B698-3F31917EBE65}" type="sibTrans" cxnId="{A4F37BC8-2DE0-418D-B485-0A82C4F6BFF4}">
      <dgm:prSet/>
      <dgm:spPr/>
      <dgm:t>
        <a:bodyPr/>
        <a:lstStyle/>
        <a:p>
          <a:endParaRPr lang="es-EC"/>
        </a:p>
      </dgm:t>
    </dgm:pt>
    <dgm:pt modelId="{EFAA3D63-068D-4436-A2D0-6FF0F9B47294}" type="pres">
      <dgm:prSet presAssocID="{0144948A-9400-4E8A-B9E9-0B185C4D9BF0}" presName="outerComposite" presStyleCnt="0">
        <dgm:presLayoutVars>
          <dgm:chMax val="5"/>
          <dgm:dir/>
          <dgm:resizeHandles val="exact"/>
        </dgm:presLayoutVars>
      </dgm:prSet>
      <dgm:spPr/>
    </dgm:pt>
    <dgm:pt modelId="{E868FECA-DA35-4BBF-B93F-B458EBE113F8}" type="pres">
      <dgm:prSet presAssocID="{0144948A-9400-4E8A-B9E9-0B185C4D9BF0}" presName="dummyMaxCanvas" presStyleCnt="0">
        <dgm:presLayoutVars/>
      </dgm:prSet>
      <dgm:spPr/>
    </dgm:pt>
    <dgm:pt modelId="{7149278C-813B-4B2B-957C-EEB06972E86D}" type="pres">
      <dgm:prSet presAssocID="{0144948A-9400-4E8A-B9E9-0B185C4D9BF0}" presName="FiveNodes_1" presStyleLbl="node1" presStyleIdx="0" presStyleCnt="5">
        <dgm:presLayoutVars>
          <dgm:bulletEnabled val="1"/>
        </dgm:presLayoutVars>
      </dgm:prSet>
      <dgm:spPr/>
    </dgm:pt>
    <dgm:pt modelId="{54C58A36-8360-4D81-81FF-6CD4D1787579}" type="pres">
      <dgm:prSet presAssocID="{0144948A-9400-4E8A-B9E9-0B185C4D9BF0}" presName="FiveNodes_2" presStyleLbl="node1" presStyleIdx="1" presStyleCnt="5">
        <dgm:presLayoutVars>
          <dgm:bulletEnabled val="1"/>
        </dgm:presLayoutVars>
      </dgm:prSet>
      <dgm:spPr/>
    </dgm:pt>
    <dgm:pt modelId="{463E9DB5-B707-41D1-AF1F-9FECBE183161}" type="pres">
      <dgm:prSet presAssocID="{0144948A-9400-4E8A-B9E9-0B185C4D9BF0}" presName="FiveNodes_3" presStyleLbl="node1" presStyleIdx="2" presStyleCnt="5">
        <dgm:presLayoutVars>
          <dgm:bulletEnabled val="1"/>
        </dgm:presLayoutVars>
      </dgm:prSet>
      <dgm:spPr/>
    </dgm:pt>
    <dgm:pt modelId="{73C13352-9C00-4E98-9463-06F4E28D5839}" type="pres">
      <dgm:prSet presAssocID="{0144948A-9400-4E8A-B9E9-0B185C4D9BF0}" presName="FiveNodes_4" presStyleLbl="node1" presStyleIdx="3" presStyleCnt="5">
        <dgm:presLayoutVars>
          <dgm:bulletEnabled val="1"/>
        </dgm:presLayoutVars>
      </dgm:prSet>
      <dgm:spPr/>
    </dgm:pt>
    <dgm:pt modelId="{E6247334-F65C-4B45-A494-B83DB92A0263}" type="pres">
      <dgm:prSet presAssocID="{0144948A-9400-4E8A-B9E9-0B185C4D9BF0}" presName="FiveNodes_5" presStyleLbl="node1" presStyleIdx="4" presStyleCnt="5">
        <dgm:presLayoutVars>
          <dgm:bulletEnabled val="1"/>
        </dgm:presLayoutVars>
      </dgm:prSet>
      <dgm:spPr/>
    </dgm:pt>
    <dgm:pt modelId="{65DC75F9-D63E-4E11-AC50-D7BE3CDCE0E1}" type="pres">
      <dgm:prSet presAssocID="{0144948A-9400-4E8A-B9E9-0B185C4D9BF0}" presName="FiveConn_1-2" presStyleLbl="fgAccFollowNode1" presStyleIdx="0" presStyleCnt="4">
        <dgm:presLayoutVars>
          <dgm:bulletEnabled val="1"/>
        </dgm:presLayoutVars>
      </dgm:prSet>
      <dgm:spPr/>
    </dgm:pt>
    <dgm:pt modelId="{28B3964B-9BF8-4433-BA10-2C4743EBD535}" type="pres">
      <dgm:prSet presAssocID="{0144948A-9400-4E8A-B9E9-0B185C4D9BF0}" presName="FiveConn_2-3" presStyleLbl="fgAccFollowNode1" presStyleIdx="1" presStyleCnt="4">
        <dgm:presLayoutVars>
          <dgm:bulletEnabled val="1"/>
        </dgm:presLayoutVars>
      </dgm:prSet>
      <dgm:spPr/>
    </dgm:pt>
    <dgm:pt modelId="{BE66EF68-093C-459E-8640-EB95719A2041}" type="pres">
      <dgm:prSet presAssocID="{0144948A-9400-4E8A-B9E9-0B185C4D9BF0}" presName="FiveConn_3-4" presStyleLbl="fgAccFollowNode1" presStyleIdx="2" presStyleCnt="4">
        <dgm:presLayoutVars>
          <dgm:bulletEnabled val="1"/>
        </dgm:presLayoutVars>
      </dgm:prSet>
      <dgm:spPr/>
    </dgm:pt>
    <dgm:pt modelId="{875DC26C-E96B-49DC-A503-0C44C5E93989}" type="pres">
      <dgm:prSet presAssocID="{0144948A-9400-4E8A-B9E9-0B185C4D9BF0}" presName="FiveConn_4-5" presStyleLbl="fgAccFollowNode1" presStyleIdx="3" presStyleCnt="4">
        <dgm:presLayoutVars>
          <dgm:bulletEnabled val="1"/>
        </dgm:presLayoutVars>
      </dgm:prSet>
      <dgm:spPr/>
    </dgm:pt>
    <dgm:pt modelId="{3E9D3325-E21E-4E22-8ED0-82720359BAA3}" type="pres">
      <dgm:prSet presAssocID="{0144948A-9400-4E8A-B9E9-0B185C4D9BF0}" presName="FiveNodes_1_text" presStyleLbl="node1" presStyleIdx="4" presStyleCnt="5">
        <dgm:presLayoutVars>
          <dgm:bulletEnabled val="1"/>
        </dgm:presLayoutVars>
      </dgm:prSet>
      <dgm:spPr/>
    </dgm:pt>
    <dgm:pt modelId="{5EDC796C-124C-4078-A86C-2310439FB6C6}" type="pres">
      <dgm:prSet presAssocID="{0144948A-9400-4E8A-B9E9-0B185C4D9BF0}" presName="FiveNodes_2_text" presStyleLbl="node1" presStyleIdx="4" presStyleCnt="5">
        <dgm:presLayoutVars>
          <dgm:bulletEnabled val="1"/>
        </dgm:presLayoutVars>
      </dgm:prSet>
      <dgm:spPr/>
    </dgm:pt>
    <dgm:pt modelId="{054A72F3-7494-4646-A196-BD641D4DD3FE}" type="pres">
      <dgm:prSet presAssocID="{0144948A-9400-4E8A-B9E9-0B185C4D9BF0}" presName="FiveNodes_3_text" presStyleLbl="node1" presStyleIdx="4" presStyleCnt="5">
        <dgm:presLayoutVars>
          <dgm:bulletEnabled val="1"/>
        </dgm:presLayoutVars>
      </dgm:prSet>
      <dgm:spPr/>
    </dgm:pt>
    <dgm:pt modelId="{5E521B86-C875-4029-BC5C-136EC0ECAA5B}" type="pres">
      <dgm:prSet presAssocID="{0144948A-9400-4E8A-B9E9-0B185C4D9BF0}" presName="FiveNodes_4_text" presStyleLbl="node1" presStyleIdx="4" presStyleCnt="5">
        <dgm:presLayoutVars>
          <dgm:bulletEnabled val="1"/>
        </dgm:presLayoutVars>
      </dgm:prSet>
      <dgm:spPr/>
    </dgm:pt>
    <dgm:pt modelId="{3BA466A8-91B0-4F71-9ED4-B2909CC29D9E}" type="pres">
      <dgm:prSet presAssocID="{0144948A-9400-4E8A-B9E9-0B185C4D9BF0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70B5B40A-8348-474D-B957-91C3F8125290}" type="presOf" srcId="{A9C04635-936F-47BA-96ED-77E4A1B7E18A}" destId="{73C13352-9C00-4E98-9463-06F4E28D5839}" srcOrd="0" destOrd="0" presId="urn:microsoft.com/office/officeart/2005/8/layout/vProcess5"/>
    <dgm:cxn modelId="{8BA2A10F-538A-4577-9A57-C1C45984BD35}" type="presOf" srcId="{A9C04635-936F-47BA-96ED-77E4A1B7E18A}" destId="{5E521B86-C875-4029-BC5C-136EC0ECAA5B}" srcOrd="1" destOrd="0" presId="urn:microsoft.com/office/officeart/2005/8/layout/vProcess5"/>
    <dgm:cxn modelId="{DF5E0515-F6A6-48FC-95B4-63D8B6FD196F}" type="presOf" srcId="{A0D8AA86-DE0B-4621-B187-81DC71C912CF}" destId="{463E9DB5-B707-41D1-AF1F-9FECBE183161}" srcOrd="0" destOrd="0" presId="urn:microsoft.com/office/officeart/2005/8/layout/vProcess5"/>
    <dgm:cxn modelId="{9C30F91A-94AD-47F1-8CA5-6841C949CD9D}" type="presOf" srcId="{F5741ADE-CD38-4B14-8649-B705D1A7C3AC}" destId="{3E9D3325-E21E-4E22-8ED0-82720359BAA3}" srcOrd="1" destOrd="0" presId="urn:microsoft.com/office/officeart/2005/8/layout/vProcess5"/>
    <dgm:cxn modelId="{E8C5E520-7931-482F-9A82-676BBC0378DA}" type="presOf" srcId="{AE3FA13B-B3FB-484E-BAC0-8769665E782C}" destId="{3BA466A8-91B0-4F71-9ED4-B2909CC29D9E}" srcOrd="1" destOrd="0" presId="urn:microsoft.com/office/officeart/2005/8/layout/vProcess5"/>
    <dgm:cxn modelId="{BE655B2D-C350-4932-92EC-DD31CEE8CBC1}" type="presOf" srcId="{D29388CB-86E6-4E0B-A0DB-95916F691090}" destId="{65DC75F9-D63E-4E11-AC50-D7BE3CDCE0E1}" srcOrd="0" destOrd="0" presId="urn:microsoft.com/office/officeart/2005/8/layout/vProcess5"/>
    <dgm:cxn modelId="{9A30D75E-71F8-4FFA-A8C0-FF2CA08F9CBC}" type="presOf" srcId="{3C83F308-D285-412A-A955-11E52DB5AF9B}" destId="{BE66EF68-093C-459E-8640-EB95719A2041}" srcOrd="0" destOrd="0" presId="urn:microsoft.com/office/officeart/2005/8/layout/vProcess5"/>
    <dgm:cxn modelId="{78C4805F-BD45-422A-873D-945E6EA83936}" type="presOf" srcId="{0815777C-64B7-410C-9FD0-79935FA5303E}" destId="{875DC26C-E96B-49DC-A503-0C44C5E93989}" srcOrd="0" destOrd="0" presId="urn:microsoft.com/office/officeart/2005/8/layout/vProcess5"/>
    <dgm:cxn modelId="{CAE28A41-A540-4E35-8195-8FEAEBDACA0F}" type="presOf" srcId="{0144948A-9400-4E8A-B9E9-0B185C4D9BF0}" destId="{EFAA3D63-068D-4436-A2D0-6FF0F9B47294}" srcOrd="0" destOrd="0" presId="urn:microsoft.com/office/officeart/2005/8/layout/vProcess5"/>
    <dgm:cxn modelId="{445B3F44-33D4-41E2-B3B0-D9910D37528B}" srcId="{0144948A-9400-4E8A-B9E9-0B185C4D9BF0}" destId="{A0D8AA86-DE0B-4621-B187-81DC71C912CF}" srcOrd="2" destOrd="0" parTransId="{7EA5365B-EA3B-4D4B-817F-CFF5CBCA3C34}" sibTransId="{3C83F308-D285-412A-A955-11E52DB5AF9B}"/>
    <dgm:cxn modelId="{87D3FA49-5A66-42E3-8ADA-C88820DAA3C7}" type="presOf" srcId="{69147551-B63A-4A58-8E51-B8473747B55C}" destId="{54C58A36-8360-4D81-81FF-6CD4D1787579}" srcOrd="0" destOrd="0" presId="urn:microsoft.com/office/officeart/2005/8/layout/vProcess5"/>
    <dgm:cxn modelId="{F2D1E76B-AF15-45EF-B8D4-7FEA6C94E8F6}" type="presOf" srcId="{AE3FA13B-B3FB-484E-BAC0-8769665E782C}" destId="{E6247334-F65C-4B45-A494-B83DB92A0263}" srcOrd="0" destOrd="0" presId="urn:microsoft.com/office/officeart/2005/8/layout/vProcess5"/>
    <dgm:cxn modelId="{F249D579-859E-495F-87F4-F32F8818E189}" type="presOf" srcId="{515C7941-5916-46E1-BBC3-A6C80B7FB2BD}" destId="{28B3964B-9BF8-4433-BA10-2C4743EBD535}" srcOrd="0" destOrd="0" presId="urn:microsoft.com/office/officeart/2005/8/layout/vProcess5"/>
    <dgm:cxn modelId="{8B43639E-2843-46FE-A61B-FF799CF04042}" type="presOf" srcId="{F5741ADE-CD38-4B14-8649-B705D1A7C3AC}" destId="{7149278C-813B-4B2B-957C-EEB06972E86D}" srcOrd="0" destOrd="0" presId="urn:microsoft.com/office/officeart/2005/8/layout/vProcess5"/>
    <dgm:cxn modelId="{2DDBC8A9-B980-4A25-B242-066D368BA472}" srcId="{0144948A-9400-4E8A-B9E9-0B185C4D9BF0}" destId="{A9C04635-936F-47BA-96ED-77E4A1B7E18A}" srcOrd="3" destOrd="0" parTransId="{405912E4-8C6C-482F-9372-8989497E9FAE}" sibTransId="{0815777C-64B7-410C-9FD0-79935FA5303E}"/>
    <dgm:cxn modelId="{EE8B33B3-4570-48E3-A99E-C4775624B29D}" type="presOf" srcId="{A0D8AA86-DE0B-4621-B187-81DC71C912CF}" destId="{054A72F3-7494-4646-A196-BD641D4DD3FE}" srcOrd="1" destOrd="0" presId="urn:microsoft.com/office/officeart/2005/8/layout/vProcess5"/>
    <dgm:cxn modelId="{374D6BC6-3CC9-419C-B022-EE866842A40D}" srcId="{0144948A-9400-4E8A-B9E9-0B185C4D9BF0}" destId="{F5741ADE-CD38-4B14-8649-B705D1A7C3AC}" srcOrd="0" destOrd="0" parTransId="{85C589F7-B78A-421B-9795-E3E9242A80A9}" sibTransId="{D29388CB-86E6-4E0B-A0DB-95916F691090}"/>
    <dgm:cxn modelId="{A4F37BC8-2DE0-418D-B485-0A82C4F6BFF4}" srcId="{0144948A-9400-4E8A-B9E9-0B185C4D9BF0}" destId="{AE3FA13B-B3FB-484E-BAC0-8769665E782C}" srcOrd="4" destOrd="0" parTransId="{BC6FF09D-B70B-4CAD-BE3D-A3C5CCB24324}" sibTransId="{F8CF77FF-DB49-47EE-B698-3F31917EBE65}"/>
    <dgm:cxn modelId="{C9554ACB-6DCB-4C03-BD2D-43DA6D6A9C85}" type="presOf" srcId="{69147551-B63A-4A58-8E51-B8473747B55C}" destId="{5EDC796C-124C-4078-A86C-2310439FB6C6}" srcOrd="1" destOrd="0" presId="urn:microsoft.com/office/officeart/2005/8/layout/vProcess5"/>
    <dgm:cxn modelId="{65C937CE-A79A-499F-838F-BE340B7B300E}" srcId="{0144948A-9400-4E8A-B9E9-0B185C4D9BF0}" destId="{69147551-B63A-4A58-8E51-B8473747B55C}" srcOrd="1" destOrd="0" parTransId="{AA091A11-7396-4240-96A9-D424EAC1D775}" sibTransId="{515C7941-5916-46E1-BBC3-A6C80B7FB2BD}"/>
    <dgm:cxn modelId="{2A619143-831F-495F-9F1F-1BA5EE6BDB68}" type="presParOf" srcId="{EFAA3D63-068D-4436-A2D0-6FF0F9B47294}" destId="{E868FECA-DA35-4BBF-B93F-B458EBE113F8}" srcOrd="0" destOrd="0" presId="urn:microsoft.com/office/officeart/2005/8/layout/vProcess5"/>
    <dgm:cxn modelId="{77351E74-1AA9-4E5F-9D31-6818ACC396C9}" type="presParOf" srcId="{EFAA3D63-068D-4436-A2D0-6FF0F9B47294}" destId="{7149278C-813B-4B2B-957C-EEB06972E86D}" srcOrd="1" destOrd="0" presId="urn:microsoft.com/office/officeart/2005/8/layout/vProcess5"/>
    <dgm:cxn modelId="{BF6E3009-B127-4027-B917-CAA26A55E818}" type="presParOf" srcId="{EFAA3D63-068D-4436-A2D0-6FF0F9B47294}" destId="{54C58A36-8360-4D81-81FF-6CD4D1787579}" srcOrd="2" destOrd="0" presId="urn:microsoft.com/office/officeart/2005/8/layout/vProcess5"/>
    <dgm:cxn modelId="{14A5A168-7D8F-43AF-A42A-C4C5B4EB6FF7}" type="presParOf" srcId="{EFAA3D63-068D-4436-A2D0-6FF0F9B47294}" destId="{463E9DB5-B707-41D1-AF1F-9FECBE183161}" srcOrd="3" destOrd="0" presId="urn:microsoft.com/office/officeart/2005/8/layout/vProcess5"/>
    <dgm:cxn modelId="{F7FB3A8E-4F58-4613-A834-D1D8D664433C}" type="presParOf" srcId="{EFAA3D63-068D-4436-A2D0-6FF0F9B47294}" destId="{73C13352-9C00-4E98-9463-06F4E28D5839}" srcOrd="4" destOrd="0" presId="urn:microsoft.com/office/officeart/2005/8/layout/vProcess5"/>
    <dgm:cxn modelId="{906AED04-EC11-4A88-8E6D-B806A2263FCC}" type="presParOf" srcId="{EFAA3D63-068D-4436-A2D0-6FF0F9B47294}" destId="{E6247334-F65C-4B45-A494-B83DB92A0263}" srcOrd="5" destOrd="0" presId="urn:microsoft.com/office/officeart/2005/8/layout/vProcess5"/>
    <dgm:cxn modelId="{C95873FF-F466-429B-BFE7-C50EB783A8FA}" type="presParOf" srcId="{EFAA3D63-068D-4436-A2D0-6FF0F9B47294}" destId="{65DC75F9-D63E-4E11-AC50-D7BE3CDCE0E1}" srcOrd="6" destOrd="0" presId="urn:microsoft.com/office/officeart/2005/8/layout/vProcess5"/>
    <dgm:cxn modelId="{26C0A11C-600A-4A43-A188-EE7775C3A02D}" type="presParOf" srcId="{EFAA3D63-068D-4436-A2D0-6FF0F9B47294}" destId="{28B3964B-9BF8-4433-BA10-2C4743EBD535}" srcOrd="7" destOrd="0" presId="urn:microsoft.com/office/officeart/2005/8/layout/vProcess5"/>
    <dgm:cxn modelId="{E1152A2F-0F92-4A44-942A-D1809701C458}" type="presParOf" srcId="{EFAA3D63-068D-4436-A2D0-6FF0F9B47294}" destId="{BE66EF68-093C-459E-8640-EB95719A2041}" srcOrd="8" destOrd="0" presId="urn:microsoft.com/office/officeart/2005/8/layout/vProcess5"/>
    <dgm:cxn modelId="{F3F4D879-D0EC-4D27-97B1-CD25C67624B5}" type="presParOf" srcId="{EFAA3D63-068D-4436-A2D0-6FF0F9B47294}" destId="{875DC26C-E96B-49DC-A503-0C44C5E93989}" srcOrd="9" destOrd="0" presId="urn:microsoft.com/office/officeart/2005/8/layout/vProcess5"/>
    <dgm:cxn modelId="{4DEE9783-F845-4C42-BC55-91BD4D6C6EAF}" type="presParOf" srcId="{EFAA3D63-068D-4436-A2D0-6FF0F9B47294}" destId="{3E9D3325-E21E-4E22-8ED0-82720359BAA3}" srcOrd="10" destOrd="0" presId="urn:microsoft.com/office/officeart/2005/8/layout/vProcess5"/>
    <dgm:cxn modelId="{1DADF225-5B49-4016-AD1F-415242E1800D}" type="presParOf" srcId="{EFAA3D63-068D-4436-A2D0-6FF0F9B47294}" destId="{5EDC796C-124C-4078-A86C-2310439FB6C6}" srcOrd="11" destOrd="0" presId="urn:microsoft.com/office/officeart/2005/8/layout/vProcess5"/>
    <dgm:cxn modelId="{04CF7A18-4F9A-4E1D-8FA0-19045BA81B78}" type="presParOf" srcId="{EFAA3D63-068D-4436-A2D0-6FF0F9B47294}" destId="{054A72F3-7494-4646-A196-BD641D4DD3FE}" srcOrd="12" destOrd="0" presId="urn:microsoft.com/office/officeart/2005/8/layout/vProcess5"/>
    <dgm:cxn modelId="{9FDF0394-85F1-4538-956A-601851DAC6F2}" type="presParOf" srcId="{EFAA3D63-068D-4436-A2D0-6FF0F9B47294}" destId="{5E521B86-C875-4029-BC5C-136EC0ECAA5B}" srcOrd="13" destOrd="0" presId="urn:microsoft.com/office/officeart/2005/8/layout/vProcess5"/>
    <dgm:cxn modelId="{9AF1DE64-38D5-408A-B463-51D6FB9527CB}" type="presParOf" srcId="{EFAA3D63-068D-4436-A2D0-6FF0F9B47294}" destId="{3BA466A8-91B0-4F71-9ED4-B2909CC29D9E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31F24F-ADB7-43D1-9463-0D6A982B8A9D}">
      <dsp:nvSpPr>
        <dsp:cNvPr id="0" name=""/>
        <dsp:cNvSpPr/>
      </dsp:nvSpPr>
      <dsp:spPr>
        <a:xfrm>
          <a:off x="-5968753" y="-913950"/>
          <a:ext cx="7110169" cy="7110169"/>
        </a:xfrm>
        <a:prstGeom prst="blockArc">
          <a:avLst>
            <a:gd name="adj1" fmla="val 18900000"/>
            <a:gd name="adj2" fmla="val 2700000"/>
            <a:gd name="adj3" fmla="val 304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D6C488-5709-4015-B836-DEE6E7929C85}">
      <dsp:nvSpPr>
        <dsp:cNvPr id="0" name=""/>
        <dsp:cNvSpPr/>
      </dsp:nvSpPr>
      <dsp:spPr>
        <a:xfrm>
          <a:off x="370551" y="240131"/>
          <a:ext cx="10674191" cy="4800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42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500" b="1" kern="1200" dirty="0"/>
            <a:t>Comisión de Obras Públicas, Vialidad y Vivienda Popular</a:t>
          </a:r>
          <a:endParaRPr lang="es-EC" sz="2500" kern="1200" dirty="0"/>
        </a:p>
      </dsp:txBody>
      <dsp:txXfrm>
        <a:off x="370551" y="240131"/>
        <a:ext cx="10674191" cy="480052"/>
      </dsp:txXfrm>
    </dsp:sp>
    <dsp:sp modelId="{526D95D8-A632-44AA-BA04-1D45F246EF7F}">
      <dsp:nvSpPr>
        <dsp:cNvPr id="0" name=""/>
        <dsp:cNvSpPr/>
      </dsp:nvSpPr>
      <dsp:spPr>
        <a:xfrm>
          <a:off x="70518" y="180125"/>
          <a:ext cx="600065" cy="6000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0DC391-11BD-4F0C-9F37-12587E927372}">
      <dsp:nvSpPr>
        <dsp:cNvPr id="0" name=""/>
        <dsp:cNvSpPr/>
      </dsp:nvSpPr>
      <dsp:spPr>
        <a:xfrm>
          <a:off x="805281" y="960633"/>
          <a:ext cx="10239460" cy="480052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42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/>
            <a:t>Comisión de </a:t>
          </a:r>
          <a:r>
            <a:rPr lang="es-EC" sz="2500" b="1" kern="1200" dirty="0"/>
            <a:t>Planificación y Presupuesto</a:t>
          </a:r>
          <a:endParaRPr lang="es-EC" sz="2500" kern="1200" dirty="0"/>
        </a:p>
      </dsp:txBody>
      <dsp:txXfrm>
        <a:off x="805281" y="960633"/>
        <a:ext cx="10239460" cy="480052"/>
      </dsp:txXfrm>
    </dsp:sp>
    <dsp:sp modelId="{0CF29FCD-8084-4878-803E-69E907E9CF1B}">
      <dsp:nvSpPr>
        <dsp:cNvPr id="0" name=""/>
        <dsp:cNvSpPr/>
      </dsp:nvSpPr>
      <dsp:spPr>
        <a:xfrm>
          <a:off x="505249" y="900626"/>
          <a:ext cx="600065" cy="6000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4F35CB-1AE4-49F3-8977-F917533C01F3}">
      <dsp:nvSpPr>
        <dsp:cNvPr id="0" name=""/>
        <dsp:cNvSpPr/>
      </dsp:nvSpPr>
      <dsp:spPr>
        <a:xfrm>
          <a:off x="1043512" y="1680606"/>
          <a:ext cx="10001230" cy="4800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42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500" b="1" kern="1200" dirty="0"/>
            <a:t>Comisión de Medio Ambiente y Turismo</a:t>
          </a:r>
          <a:endParaRPr lang="es-EC" sz="2500" kern="1200" dirty="0"/>
        </a:p>
      </dsp:txBody>
      <dsp:txXfrm>
        <a:off x="1043512" y="1680606"/>
        <a:ext cx="10001230" cy="480052"/>
      </dsp:txXfrm>
    </dsp:sp>
    <dsp:sp modelId="{54D9CED3-5B71-40CD-8BBD-DEDECE4436C6}">
      <dsp:nvSpPr>
        <dsp:cNvPr id="0" name=""/>
        <dsp:cNvSpPr/>
      </dsp:nvSpPr>
      <dsp:spPr>
        <a:xfrm>
          <a:off x="743479" y="1620600"/>
          <a:ext cx="600065" cy="6000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2B5621-F8EE-418F-BAC4-3F36DB2B9536}">
      <dsp:nvSpPr>
        <dsp:cNvPr id="0" name=""/>
        <dsp:cNvSpPr/>
      </dsp:nvSpPr>
      <dsp:spPr>
        <a:xfrm>
          <a:off x="1119576" y="2401108"/>
          <a:ext cx="9925165" cy="4800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42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500" b="1" kern="1200"/>
            <a:t>Comisión de asuntos sociales, sanidad e higiene</a:t>
          </a:r>
          <a:endParaRPr lang="es-EC" sz="2500" kern="1200" dirty="0"/>
        </a:p>
      </dsp:txBody>
      <dsp:txXfrm>
        <a:off x="1119576" y="2401108"/>
        <a:ext cx="9925165" cy="480052"/>
      </dsp:txXfrm>
    </dsp:sp>
    <dsp:sp modelId="{A2688189-192C-4F62-BA41-0C2004B47F34}">
      <dsp:nvSpPr>
        <dsp:cNvPr id="0" name=""/>
        <dsp:cNvSpPr/>
      </dsp:nvSpPr>
      <dsp:spPr>
        <a:xfrm>
          <a:off x="819544" y="2341101"/>
          <a:ext cx="600065" cy="6000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79A66E-06CD-4AD1-AE66-3059D7F2978D}">
      <dsp:nvSpPr>
        <dsp:cNvPr id="0" name=""/>
        <dsp:cNvSpPr/>
      </dsp:nvSpPr>
      <dsp:spPr>
        <a:xfrm>
          <a:off x="1043512" y="3121609"/>
          <a:ext cx="10001230" cy="4800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42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500" b="1" kern="1200"/>
            <a:t>Comisión de Legislación y Redacción</a:t>
          </a:r>
          <a:endParaRPr lang="es-EC" sz="2500" kern="1200" dirty="0"/>
        </a:p>
      </dsp:txBody>
      <dsp:txXfrm>
        <a:off x="1043512" y="3121609"/>
        <a:ext cx="10001230" cy="480052"/>
      </dsp:txXfrm>
    </dsp:sp>
    <dsp:sp modelId="{C3B1D5CB-4A98-4BE0-A966-A407D43CB8CA}">
      <dsp:nvSpPr>
        <dsp:cNvPr id="0" name=""/>
        <dsp:cNvSpPr/>
      </dsp:nvSpPr>
      <dsp:spPr>
        <a:xfrm>
          <a:off x="743479" y="3061603"/>
          <a:ext cx="600065" cy="6000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18E4A1-E429-4DF1-A6EC-111A3F4AB590}">
      <dsp:nvSpPr>
        <dsp:cNvPr id="0" name=""/>
        <dsp:cNvSpPr/>
      </dsp:nvSpPr>
      <dsp:spPr>
        <a:xfrm>
          <a:off x="805281" y="3841582"/>
          <a:ext cx="10239460" cy="480052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42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500" b="1" kern="1200" dirty="0"/>
            <a:t>Comisión de Deportes</a:t>
          </a:r>
          <a:endParaRPr lang="es-EC" sz="2500" kern="1200" dirty="0"/>
        </a:p>
      </dsp:txBody>
      <dsp:txXfrm>
        <a:off x="805281" y="3841582"/>
        <a:ext cx="10239460" cy="480052"/>
      </dsp:txXfrm>
    </dsp:sp>
    <dsp:sp modelId="{AE83BE9D-79D6-44EF-8A59-7B98D0255AA1}">
      <dsp:nvSpPr>
        <dsp:cNvPr id="0" name=""/>
        <dsp:cNvSpPr/>
      </dsp:nvSpPr>
      <dsp:spPr>
        <a:xfrm>
          <a:off x="505249" y="3781576"/>
          <a:ext cx="600065" cy="6000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EA7833-F1AF-423B-B28F-4404D6D7F775}">
      <dsp:nvSpPr>
        <dsp:cNvPr id="0" name=""/>
        <dsp:cNvSpPr/>
      </dsp:nvSpPr>
      <dsp:spPr>
        <a:xfrm>
          <a:off x="370551" y="4562084"/>
          <a:ext cx="10674191" cy="4800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42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500" b="1" kern="1200"/>
            <a:t>Comisión de Coordinación, Fomento y Turismo</a:t>
          </a:r>
          <a:endParaRPr lang="es-EC" sz="2500" kern="1200" dirty="0"/>
        </a:p>
      </dsp:txBody>
      <dsp:txXfrm>
        <a:off x="370551" y="4562084"/>
        <a:ext cx="10674191" cy="480052"/>
      </dsp:txXfrm>
    </dsp:sp>
    <dsp:sp modelId="{35A64B82-2918-4218-AC98-F43E4A54FE6D}">
      <dsp:nvSpPr>
        <dsp:cNvPr id="0" name=""/>
        <dsp:cNvSpPr/>
      </dsp:nvSpPr>
      <dsp:spPr>
        <a:xfrm>
          <a:off x="70518" y="4502077"/>
          <a:ext cx="600065" cy="6000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49278C-813B-4B2B-957C-EEB06972E86D}">
      <dsp:nvSpPr>
        <dsp:cNvPr id="0" name=""/>
        <dsp:cNvSpPr/>
      </dsp:nvSpPr>
      <dsp:spPr>
        <a:xfrm>
          <a:off x="0" y="0"/>
          <a:ext cx="8742426" cy="100005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/>
            <a:t>Autorizamos al señor alcalde para que solicite un anticipo al Ministerio de Finanzas, acorde a lo dispuesto en el Acuerdo Ministerial N°0025 de </a:t>
          </a:r>
          <a:r>
            <a:rPr lang="es-MX" sz="1600" kern="1200"/>
            <a:t>2015.</a:t>
          </a:r>
          <a:r>
            <a:rPr lang="es-EC" sz="1600" kern="1200"/>
            <a:t>(Acta N°002 – 2020) </a:t>
          </a:r>
          <a:endParaRPr lang="es-EC" sz="1600" kern="1200" dirty="0"/>
        </a:p>
      </dsp:txBody>
      <dsp:txXfrm>
        <a:off x="29290" y="29290"/>
        <a:ext cx="7546288" cy="941470"/>
      </dsp:txXfrm>
    </dsp:sp>
    <dsp:sp modelId="{54C58A36-8360-4D81-81FF-6CD4D1787579}">
      <dsp:nvSpPr>
        <dsp:cNvPr id="0" name=""/>
        <dsp:cNvSpPr/>
      </dsp:nvSpPr>
      <dsp:spPr>
        <a:xfrm>
          <a:off x="652843" y="1138946"/>
          <a:ext cx="8742426" cy="10000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/>
            <a:t>Aprobamos la contratación del financiamiento concedido por el Banco de Desarrollo del Ecuador, destinado a financiar el “Proyecto par llevar a cabo acciones de prevención, control y mitigación para el Covid-19 en </a:t>
          </a:r>
          <a:r>
            <a:rPr lang="es-MX" sz="1600" kern="1200"/>
            <a:t>el cantón</a:t>
          </a:r>
          <a:r>
            <a:rPr lang="pt-BR" sz="1600" kern="1200"/>
            <a:t>Flavio Alfaro” (Acta N° 023 – 2020).</a:t>
          </a:r>
          <a:endParaRPr lang="es-EC" sz="1600" kern="1200" dirty="0"/>
        </a:p>
      </dsp:txBody>
      <dsp:txXfrm>
        <a:off x="682133" y="1168236"/>
        <a:ext cx="7380969" cy="941470"/>
      </dsp:txXfrm>
    </dsp:sp>
    <dsp:sp modelId="{463E9DB5-B707-41D1-AF1F-9FECBE183161}">
      <dsp:nvSpPr>
        <dsp:cNvPr id="0" name=""/>
        <dsp:cNvSpPr/>
      </dsp:nvSpPr>
      <dsp:spPr>
        <a:xfrm>
          <a:off x="1305686" y="2277892"/>
          <a:ext cx="8742426" cy="100005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/>
            <a:t>El 28 de julio de 2020, en sesión ordinaria virtual, y luego de analizar el informe del señor Financiero, se aprobó la primera reforma del presupuesto 2020 del </a:t>
          </a:r>
          <a:r>
            <a:rPr lang="pt-BR" sz="1600" kern="1200" dirty="0"/>
            <a:t>GADM de Flavio Alfaro. (Acta N° 027 – 2020). </a:t>
          </a:r>
          <a:endParaRPr lang="es-EC" sz="1600" kern="1200" dirty="0"/>
        </a:p>
      </dsp:txBody>
      <dsp:txXfrm>
        <a:off x="1334976" y="2307182"/>
        <a:ext cx="7380969" cy="941470"/>
      </dsp:txXfrm>
    </dsp:sp>
    <dsp:sp modelId="{73C13352-9C00-4E98-9463-06F4E28D5839}">
      <dsp:nvSpPr>
        <dsp:cNvPr id="0" name=""/>
        <dsp:cNvSpPr/>
      </dsp:nvSpPr>
      <dsp:spPr>
        <a:xfrm>
          <a:off x="1958530" y="3416839"/>
          <a:ext cx="8742426" cy="100005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/>
            <a:t>En sesión ordinaria del martes 24 de noviembre de 2020, se aprobó en primer debate el presupuesto 2021 del GADM Flavio Alfaro, presentado por el señor Financiero de la institución. (Acta N° 041- 2020). </a:t>
          </a:r>
          <a:endParaRPr lang="es-EC" sz="1600" kern="1200" dirty="0"/>
        </a:p>
      </dsp:txBody>
      <dsp:txXfrm>
        <a:off x="1987820" y="3446129"/>
        <a:ext cx="7380969" cy="941470"/>
      </dsp:txXfrm>
    </dsp:sp>
    <dsp:sp modelId="{E6247334-F65C-4B45-A494-B83DB92A0263}">
      <dsp:nvSpPr>
        <dsp:cNvPr id="0" name=""/>
        <dsp:cNvSpPr/>
      </dsp:nvSpPr>
      <dsp:spPr>
        <a:xfrm>
          <a:off x="2611373" y="4555785"/>
          <a:ext cx="8742426" cy="100005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/>
            <a:t>El martes 8 de diciembre, se aprobó en segundo debate el Prepuesto 2021 </a:t>
          </a:r>
          <a:r>
            <a:rPr lang="es-MX" sz="1600" kern="1200"/>
            <a:t>del </a:t>
          </a:r>
          <a:r>
            <a:rPr lang="pt-BR" sz="1600" kern="1200"/>
            <a:t>GADM Flavio Alfaro. (Acta N° 043 – 2020). </a:t>
          </a:r>
          <a:endParaRPr lang="es-EC" sz="1600" kern="1200" dirty="0"/>
        </a:p>
      </dsp:txBody>
      <dsp:txXfrm>
        <a:off x="2640663" y="4585075"/>
        <a:ext cx="7380969" cy="941470"/>
      </dsp:txXfrm>
    </dsp:sp>
    <dsp:sp modelId="{65DC75F9-D63E-4E11-AC50-D7BE3CDCE0E1}">
      <dsp:nvSpPr>
        <dsp:cNvPr id="0" name=""/>
        <dsp:cNvSpPr/>
      </dsp:nvSpPr>
      <dsp:spPr>
        <a:xfrm>
          <a:off x="8092393" y="730592"/>
          <a:ext cx="650032" cy="65003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900" kern="1200"/>
        </a:p>
      </dsp:txBody>
      <dsp:txXfrm>
        <a:off x="8238650" y="730592"/>
        <a:ext cx="357518" cy="489149"/>
      </dsp:txXfrm>
    </dsp:sp>
    <dsp:sp modelId="{28B3964B-9BF8-4433-BA10-2C4743EBD535}">
      <dsp:nvSpPr>
        <dsp:cNvPr id="0" name=""/>
        <dsp:cNvSpPr/>
      </dsp:nvSpPr>
      <dsp:spPr>
        <a:xfrm>
          <a:off x="8745236" y="1869538"/>
          <a:ext cx="650032" cy="650032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900" kern="1200"/>
        </a:p>
      </dsp:txBody>
      <dsp:txXfrm>
        <a:off x="8891493" y="1869538"/>
        <a:ext cx="357518" cy="489149"/>
      </dsp:txXfrm>
    </dsp:sp>
    <dsp:sp modelId="{BE66EF68-093C-459E-8640-EB95719A2041}">
      <dsp:nvSpPr>
        <dsp:cNvPr id="0" name=""/>
        <dsp:cNvSpPr/>
      </dsp:nvSpPr>
      <dsp:spPr>
        <a:xfrm>
          <a:off x="9398080" y="2991817"/>
          <a:ext cx="650032" cy="650032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900" kern="1200"/>
        </a:p>
      </dsp:txBody>
      <dsp:txXfrm>
        <a:off x="9544337" y="2991817"/>
        <a:ext cx="357518" cy="489149"/>
      </dsp:txXfrm>
    </dsp:sp>
    <dsp:sp modelId="{875DC26C-E96B-49DC-A503-0C44C5E93989}">
      <dsp:nvSpPr>
        <dsp:cNvPr id="0" name=""/>
        <dsp:cNvSpPr/>
      </dsp:nvSpPr>
      <dsp:spPr>
        <a:xfrm>
          <a:off x="10050923" y="4141875"/>
          <a:ext cx="650032" cy="650032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900" kern="1200"/>
        </a:p>
      </dsp:txBody>
      <dsp:txXfrm>
        <a:off x="10197180" y="4141875"/>
        <a:ext cx="357518" cy="4891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14F28F-E3A3-4CC2-A720-AFA677D760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9C6DF92-1E58-49C9-8657-32455EC4E5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050A5E-B95B-4B41-81B1-161C02DC2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311DD-8FE6-4A9C-AA91-6627B894A3D6}" type="datetimeFigureOut">
              <a:rPr lang="es-EC" smtClean="0"/>
              <a:t>14/6/2021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7FF4B4-A67C-4727-8886-AE1BAB21F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8FEC71-3D35-4BD6-9EB2-0803516A3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3AA9-558B-424D-9FDD-E21EEAB8CE2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7083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68A9E-2296-48FB-B9F4-3347678C7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9083E5-576D-48EE-88AF-07A6F31E5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E5D159-E611-4DCF-ABF8-BEFBB870A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311DD-8FE6-4A9C-AA91-6627B894A3D6}" type="datetimeFigureOut">
              <a:rPr lang="es-EC" smtClean="0"/>
              <a:t>14/6/2021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3B8256-8F17-4474-8904-AD5ABA47B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4E97B5-1DA1-45A2-A997-627C1A3C5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3AA9-558B-424D-9FDD-E21EEAB8CE2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1318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8C9BF2-2CB2-4C70-8E02-B53C1A48F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CCE629-377C-43E9-B5A9-711B1A4C7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74D322-CF34-4D48-AAA9-7E250F2CB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311DD-8FE6-4A9C-AA91-6627B894A3D6}" type="datetimeFigureOut">
              <a:rPr lang="es-EC" smtClean="0"/>
              <a:t>14/6/2021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14E519-BB47-4C26-AC3A-F4BF292D3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7DADE8-4E92-4392-9BED-3A08985B6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3AA9-558B-424D-9FDD-E21EEAB8CE2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68749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C47571-194E-4794-BC82-994F02F53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9D0A84-CE41-4C0B-ACA1-BF4D078619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883F1-326E-40D8-BBFB-38E66BAE7C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7496141-5F42-4B9A-AFD9-D6C6C9156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311DD-8FE6-4A9C-AA91-6627B894A3D6}" type="datetimeFigureOut">
              <a:rPr lang="es-EC" smtClean="0"/>
              <a:t>14/6/2021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AA2C3F6-54A8-4E64-8D3A-E3A118B36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63EB3B3-085D-4F28-B52C-EA2B89E4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3AA9-558B-424D-9FDD-E21EEAB8CE2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35983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E65E84-A8FC-4793-BFD0-B0658DA8C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3E08AF8-1F63-4853-858F-DAE8B9AF1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DF4726A-7DC8-4539-AF7B-164D1C375E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4554EBC-B99C-405B-913A-89AF10AFF8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AA5BC97-839F-4A06-8A8E-6642DA3008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1F9D41C-03BD-41E6-9D7F-882BE60FD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311DD-8FE6-4A9C-AA91-6627B894A3D6}" type="datetimeFigureOut">
              <a:rPr lang="es-EC" smtClean="0"/>
              <a:t>14/6/2021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EA37AB8-D249-40FE-A73D-099E84804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7B2D548-1BBC-46DB-B254-30A24388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3AA9-558B-424D-9FDD-E21EEAB8CE2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37072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77BBFF-7A19-43FB-9DB3-CA65AEEE9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E47A306-9E7D-4000-A5E7-8CDD577EF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311DD-8FE6-4A9C-AA91-6627B894A3D6}" type="datetimeFigureOut">
              <a:rPr lang="es-EC" smtClean="0"/>
              <a:t>14/6/2021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CDD159B-8646-429A-996E-EC5022335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F554001-B83D-47E6-8A67-F5E79EA77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3AA9-558B-424D-9FDD-E21EEAB8CE2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9103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860759-DCEE-4ACD-9CCE-8D8E1CE2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311DD-8FE6-4A9C-AA91-6627B894A3D6}" type="datetimeFigureOut">
              <a:rPr lang="es-EC" smtClean="0"/>
              <a:t>14/6/2021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3510D01-10A7-4DE9-954C-168AA3686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D161F10-2A9B-4643-B3DC-78CF6FA34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3AA9-558B-424D-9FDD-E21EEAB8CE2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39712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D4995A-2CEF-480D-AB39-4518509E1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AA7C-1059-4EC1-8EF8-65B50883E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A2236F-24AB-4640-A03B-7AC1F37DA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29AD47C-C6F5-41BF-84AB-411A9B80A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311DD-8FE6-4A9C-AA91-6627B894A3D6}" type="datetimeFigureOut">
              <a:rPr lang="es-EC" smtClean="0"/>
              <a:t>14/6/2021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22CA677-0C54-4DB1-A535-A048B59A9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833835D-CE39-4531-8F11-4DF97054E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3AA9-558B-424D-9FDD-E21EEAB8CE2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16474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16B02A-82B5-4461-8BB9-A4297BE23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430DC88-F4F6-40D6-B065-40B64ACA58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9A7E9A1-717E-4C63-A3F3-E3033DD27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9B78192-DE2E-4C6F-97E9-E19959961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311DD-8FE6-4A9C-AA91-6627B894A3D6}" type="datetimeFigureOut">
              <a:rPr lang="es-EC" smtClean="0"/>
              <a:t>14/6/2021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4A2B061-E81D-4DA3-A688-CA08C736B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AC05BB-3958-4466-96DE-FB096BEF4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3AA9-558B-424D-9FDD-E21EEAB8CE2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49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432DE3-4B6F-4A63-900A-837B810D4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DFEBEF9-7BFF-4F67-BB63-204C7AECD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CFCAD7-561D-4D8E-BCC7-976982EA8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311DD-8FE6-4A9C-AA91-6627B894A3D6}" type="datetimeFigureOut">
              <a:rPr lang="es-EC" smtClean="0"/>
              <a:t>14/6/2021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167BBD-E14D-4D19-B5AB-604886B15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152392-6308-438C-8529-A8A71B9EA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3AA9-558B-424D-9FDD-E21EEAB8CE2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75665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01DD36-2D11-4A38-B727-C23A33BFAB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D383E4B-A0BB-4F9C-97C5-8AD26B231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7983EC-2A36-437B-BFDB-DA70C2432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311DD-8FE6-4A9C-AA91-6627B894A3D6}" type="datetimeFigureOut">
              <a:rPr lang="es-EC" smtClean="0"/>
              <a:t>14/6/2021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A0E33F-EB1C-4D54-9C29-3B53F161B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69A71F-D3FA-4036-9AB9-65B57A28C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3AA9-558B-424D-9FDD-E21EEAB8CE2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72598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AE453A3-AE98-4D19-9E0D-FDEF9AD77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85BD2C-6828-4093-A1F8-741F549B0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D5412A-CB57-42EE-84A1-0960F85D2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311DD-8FE6-4A9C-AA91-6627B894A3D6}" type="datetimeFigureOut">
              <a:rPr lang="es-EC" smtClean="0"/>
              <a:t>14/6/2021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5CB4DB-DF3B-4F40-9A10-40B32FEA0D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B7B9C0-1DA6-4924-A6BA-797643E16E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23AA9-558B-424D-9FDD-E21EEAB8CE2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14751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A29C42A6-1464-4284-952E-334D953A2C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97357" y="2343082"/>
            <a:ext cx="9144000" cy="1655762"/>
          </a:xfrm>
        </p:spPr>
        <p:txBody>
          <a:bodyPr/>
          <a:lstStyle/>
          <a:p>
            <a:r>
              <a:rPr lang="es-MX" sz="4000" dirty="0">
                <a:latin typeface="Adobe Garamond Pro" panose="02020502060506020403" pitchFamily="18" charset="0"/>
                <a:ea typeface="Adobe Heiti Std R" panose="020B0400000000000000" pitchFamily="34" charset="-128"/>
              </a:rPr>
              <a:t>Estauro Cevallos Solórzano</a:t>
            </a:r>
          </a:p>
          <a:p>
            <a:r>
              <a:rPr lang="es-MX" sz="4800" dirty="0">
                <a:solidFill>
                  <a:schemeClr val="accent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Concejal Urbano Principal</a:t>
            </a:r>
            <a:endParaRPr lang="es-EC" sz="4800" dirty="0">
              <a:solidFill>
                <a:schemeClr val="accent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E7C780A-F298-46AA-B8E6-471B83070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72" y="1062037"/>
            <a:ext cx="4000500" cy="4733925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DDCA66D1-82E9-425A-A8C0-E663422F8346}"/>
              </a:ext>
            </a:extLst>
          </p:cNvPr>
          <p:cNvSpPr txBox="1">
            <a:spLocks/>
          </p:cNvSpPr>
          <p:nvPr/>
        </p:nvSpPr>
        <p:spPr>
          <a:xfrm>
            <a:off x="3843131" y="475421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4000" dirty="0">
                <a:latin typeface="Adobe Garamond Pro" panose="02020502060506020403" pitchFamily="18" charset="0"/>
                <a:ea typeface="Adobe Heiti Std R" panose="020B0400000000000000" pitchFamily="34" charset="-128"/>
              </a:rPr>
              <a:t>Período Enero a Diciembre 2020</a:t>
            </a:r>
          </a:p>
        </p:txBody>
      </p:sp>
    </p:spTree>
    <p:extLst>
      <p:ext uri="{BB962C8B-B14F-4D97-AF65-F5344CB8AC3E}">
        <p14:creationId xmlns:p14="http://schemas.microsoft.com/office/powerpoint/2010/main" val="3468207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25F247-D923-4F26-B26C-D1315F62F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851" y="662781"/>
            <a:ext cx="11658601" cy="4351338"/>
          </a:xfrm>
        </p:spPr>
        <p:txBody>
          <a:bodyPr/>
          <a:lstStyle/>
          <a:p>
            <a:r>
              <a:rPr lang="es-EC" spc="5" dirty="0">
                <a:latin typeface="Arial Narrow" panose="020B0606020202030204" pitchFamily="34" charset="0"/>
              </a:rPr>
              <a:t>El artículo 58 del Código Orgánico de Organización Territorial (COOTAD) expresa que los concejales tenemos 4 atribuciones.</a:t>
            </a:r>
          </a:p>
          <a:p>
            <a:pPr marL="0" indent="0">
              <a:buNone/>
            </a:pPr>
            <a:endParaRPr lang="es-EC" sz="2800" b="1" spc="5" noProof="0" dirty="0">
              <a:effectLst/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70DF83E-B58B-4B06-89D3-840040B9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730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000" b="1" kern="1200" dirty="0">
                <a:solidFill>
                  <a:schemeClr val="accent1"/>
                </a:solidFill>
                <a:effectLst/>
              </a:rPr>
              <a:t>COMPETENCIAS DE LOS CONCEJALES SEGÚN EL COOTAD</a:t>
            </a:r>
            <a:br>
              <a:rPr lang="en-US" b="1" dirty="0">
                <a:solidFill>
                  <a:schemeClr val="tx1"/>
                </a:solidFill>
              </a:rPr>
            </a:br>
            <a:endParaRPr lang="es-EC" b="1" dirty="0"/>
          </a:p>
        </p:txBody>
      </p:sp>
      <p:pic>
        <p:nvPicPr>
          <p:cNvPr id="1026" name="Picture 2" descr="Voz y Voto on Twitter: &amp;quot;Ya son 143.000 las personas que descargaron #Uber  para utilizarla en la ciudad y 28.500 los interesados en convertirse en  choferes. “Los números son contundentes”, indicó @johiii.">
            <a:extLst>
              <a:ext uri="{FF2B5EF4-FFF2-40B4-BE49-F238E27FC236}">
                <a16:creationId xmlns:a16="http://schemas.microsoft.com/office/drawing/2014/main" id="{2DAEA6B4-53AA-4B5D-950F-58E3A66DD9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12" b="19999"/>
          <a:stretch/>
        </p:blipFill>
        <p:spPr bwMode="auto">
          <a:xfrm>
            <a:off x="9692084" y="4700103"/>
            <a:ext cx="2403837" cy="184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a 7">
            <a:extLst>
              <a:ext uri="{FF2B5EF4-FFF2-40B4-BE49-F238E27FC236}">
                <a16:creationId xmlns:a16="http://schemas.microsoft.com/office/drawing/2014/main" id="{BFB5C667-D1EF-489F-98A6-1929EDAC9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2121"/>
              </p:ext>
            </p:extLst>
          </p:nvPr>
        </p:nvGraphicFramePr>
        <p:xfrm>
          <a:off x="437320" y="1634874"/>
          <a:ext cx="11317359" cy="49072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593773">
                  <a:extLst>
                    <a:ext uri="{9D8B030D-6E8A-4147-A177-3AD203B41FA5}">
                      <a16:colId xmlns:a16="http://schemas.microsoft.com/office/drawing/2014/main" val="1702970581"/>
                    </a:ext>
                  </a:extLst>
                </a:gridCol>
                <a:gridCol w="2904485">
                  <a:extLst>
                    <a:ext uri="{9D8B030D-6E8A-4147-A177-3AD203B41FA5}">
                      <a16:colId xmlns:a16="http://schemas.microsoft.com/office/drawing/2014/main" val="2509913592"/>
                    </a:ext>
                  </a:extLst>
                </a:gridCol>
                <a:gridCol w="5819101">
                  <a:extLst>
                    <a:ext uri="{9D8B030D-6E8A-4147-A177-3AD203B41FA5}">
                      <a16:colId xmlns:a16="http://schemas.microsoft.com/office/drawing/2014/main" val="3024964775"/>
                    </a:ext>
                  </a:extLst>
                </a:gridCol>
              </a:tblGrid>
              <a:tr h="742566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</a:rPr>
                        <a:t>COMPETENCIAS DE LOS CONCEJALES SEGÚN EL COOTAD.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</a:rPr>
                        <a:t>PROPUESTAS EN PLAN DE TRABAJO EN LAS CAMPAÑAS ELECTORALES.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bg1"/>
                          </a:solidFill>
                          <a:effectLst/>
                        </a:rPr>
                        <a:t>RESULTADOS 2020</a:t>
                      </a:r>
                      <a:endParaRPr lang="en-US" sz="18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3701012"/>
                  </a:ext>
                </a:extLst>
              </a:tr>
              <a:tr h="39372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600" b="1" spc="5" noProof="0" dirty="0">
                          <a:effectLst/>
                        </a:rPr>
                        <a:t>1. I</a:t>
                      </a:r>
                      <a:r>
                        <a:rPr lang="es-EC" sz="1600" b="1" noProof="0" dirty="0">
                          <a:effectLst/>
                        </a:rPr>
                        <a:t>n</a:t>
                      </a:r>
                      <a:r>
                        <a:rPr lang="es-EC" sz="1600" b="1" spc="-10" noProof="0" dirty="0">
                          <a:effectLst/>
                        </a:rPr>
                        <a:t>t</a:t>
                      </a:r>
                      <a:r>
                        <a:rPr lang="es-EC" sz="1600" b="1" spc="-5" noProof="0" dirty="0">
                          <a:effectLst/>
                        </a:rPr>
                        <a:t>e</a:t>
                      </a:r>
                      <a:r>
                        <a:rPr lang="es-EC" sz="1600" b="1" noProof="0" dirty="0">
                          <a:effectLst/>
                        </a:rPr>
                        <a:t>r</a:t>
                      </a:r>
                      <a:r>
                        <a:rPr lang="es-EC" sz="1600" b="1" spc="-10" noProof="0" dirty="0">
                          <a:effectLst/>
                        </a:rPr>
                        <a:t>v</a:t>
                      </a:r>
                      <a:r>
                        <a:rPr lang="es-EC" sz="1600" b="1" spc="-5" noProof="0" dirty="0">
                          <a:effectLst/>
                        </a:rPr>
                        <a:t>e</a:t>
                      </a:r>
                      <a:r>
                        <a:rPr lang="es-EC" sz="1600" b="1" noProof="0" dirty="0">
                          <a:effectLst/>
                        </a:rPr>
                        <a:t>n</a:t>
                      </a:r>
                      <a:r>
                        <a:rPr lang="es-EC" sz="1600" b="1" spc="5" noProof="0" dirty="0">
                          <a:effectLst/>
                        </a:rPr>
                        <a:t>i</a:t>
                      </a:r>
                      <a:r>
                        <a:rPr lang="es-EC" sz="1600" b="1" noProof="0" dirty="0">
                          <a:effectLst/>
                        </a:rPr>
                        <a:t>r </a:t>
                      </a:r>
                      <a:r>
                        <a:rPr lang="es-EC" sz="1600" b="1" spc="-5" noProof="0" dirty="0">
                          <a:effectLst/>
                        </a:rPr>
                        <a:t>c</a:t>
                      </a:r>
                      <a:r>
                        <a:rPr lang="es-EC" sz="1600" b="1" noProof="0" dirty="0">
                          <a:effectLst/>
                        </a:rPr>
                        <a:t>on </a:t>
                      </a:r>
                      <a:r>
                        <a:rPr lang="es-EC" sz="1600" b="1" spc="-5" noProof="0" dirty="0">
                          <a:effectLst/>
                        </a:rPr>
                        <a:t>v</a:t>
                      </a:r>
                      <a:r>
                        <a:rPr lang="es-EC" sz="1600" b="1" noProof="0" dirty="0">
                          <a:effectLst/>
                        </a:rPr>
                        <a:t>oz</a:t>
                      </a:r>
                      <a:r>
                        <a:rPr lang="es-EC" sz="1600" b="1" spc="10" noProof="0" dirty="0">
                          <a:effectLst/>
                        </a:rPr>
                        <a:t> </a:t>
                      </a:r>
                      <a:r>
                        <a:rPr lang="es-EC" sz="1600" b="1" noProof="0" dirty="0">
                          <a:effectLst/>
                        </a:rPr>
                        <a:t>y </a:t>
                      </a:r>
                      <a:r>
                        <a:rPr lang="es-EC" sz="1600" b="1" spc="-5" noProof="0" dirty="0">
                          <a:effectLst/>
                        </a:rPr>
                        <a:t>v</a:t>
                      </a:r>
                      <a:r>
                        <a:rPr lang="es-EC" sz="1600" b="1" spc="20" noProof="0" dirty="0">
                          <a:effectLst/>
                        </a:rPr>
                        <a:t>o</a:t>
                      </a:r>
                      <a:r>
                        <a:rPr lang="es-EC" sz="1600" b="1" spc="-5" noProof="0" dirty="0">
                          <a:effectLst/>
                        </a:rPr>
                        <a:t>t</a:t>
                      </a:r>
                      <a:r>
                        <a:rPr lang="es-EC" sz="1600" b="1" noProof="0" dirty="0">
                          <a:effectLst/>
                        </a:rPr>
                        <a:t>o</a:t>
                      </a:r>
                      <a:r>
                        <a:rPr lang="es-EC" sz="1600" b="1" spc="5" noProof="0" dirty="0">
                          <a:effectLst/>
                        </a:rPr>
                        <a:t> </a:t>
                      </a:r>
                      <a:r>
                        <a:rPr lang="es-EC" sz="1600" b="1" spc="-5" noProof="0" dirty="0">
                          <a:effectLst/>
                        </a:rPr>
                        <a:t>e</a:t>
                      </a:r>
                      <a:r>
                        <a:rPr lang="es-EC" sz="1600" b="1" noProof="0" dirty="0">
                          <a:effectLst/>
                        </a:rPr>
                        <a:t>n </a:t>
                      </a:r>
                      <a:r>
                        <a:rPr lang="es-EC" sz="1600" b="1" spc="5" noProof="0" dirty="0">
                          <a:effectLst/>
                        </a:rPr>
                        <a:t>l</a:t>
                      </a:r>
                      <a:r>
                        <a:rPr lang="es-EC" sz="1600" b="1" spc="-5" noProof="0" dirty="0">
                          <a:effectLst/>
                        </a:rPr>
                        <a:t>a</a:t>
                      </a:r>
                      <a:r>
                        <a:rPr lang="es-EC" sz="1600" b="1" noProof="0" dirty="0">
                          <a:effectLst/>
                        </a:rPr>
                        <a:t>s </a:t>
                      </a:r>
                      <a:r>
                        <a:rPr lang="es-EC" sz="1600" b="1" spc="-5" noProof="0" dirty="0">
                          <a:effectLst/>
                        </a:rPr>
                        <a:t>ses</a:t>
                      </a:r>
                      <a:r>
                        <a:rPr lang="es-EC" sz="1600" b="1" spc="5" noProof="0" dirty="0">
                          <a:effectLst/>
                        </a:rPr>
                        <a:t>i</a:t>
                      </a:r>
                      <a:r>
                        <a:rPr lang="es-EC" sz="1600" b="1" noProof="0" dirty="0">
                          <a:effectLst/>
                        </a:rPr>
                        <a:t>on</a:t>
                      </a:r>
                      <a:r>
                        <a:rPr lang="es-EC" sz="1600" b="1" spc="10" noProof="0" dirty="0">
                          <a:effectLst/>
                        </a:rPr>
                        <a:t>e</a:t>
                      </a:r>
                      <a:r>
                        <a:rPr lang="es-EC" sz="1600" b="1" noProof="0" dirty="0">
                          <a:effectLst/>
                        </a:rPr>
                        <a:t>s y d</a:t>
                      </a:r>
                      <a:r>
                        <a:rPr lang="es-EC" sz="1600" b="1" spc="-10" noProof="0" dirty="0">
                          <a:effectLst/>
                        </a:rPr>
                        <a:t>e</a:t>
                      </a:r>
                      <a:r>
                        <a:rPr lang="es-EC" sz="1600" b="1" spc="5" noProof="0" dirty="0">
                          <a:effectLst/>
                        </a:rPr>
                        <a:t>li</a:t>
                      </a:r>
                      <a:r>
                        <a:rPr lang="es-EC" sz="1600" b="1" noProof="0" dirty="0">
                          <a:effectLst/>
                        </a:rPr>
                        <a:t>b</a:t>
                      </a:r>
                      <a:r>
                        <a:rPr lang="es-EC" sz="1600" b="1" spc="-10" noProof="0" dirty="0">
                          <a:effectLst/>
                        </a:rPr>
                        <a:t>e</a:t>
                      </a:r>
                      <a:r>
                        <a:rPr lang="es-EC" sz="1600" b="1" noProof="0" dirty="0">
                          <a:effectLst/>
                        </a:rPr>
                        <a:t>r</a:t>
                      </a:r>
                      <a:r>
                        <a:rPr lang="es-EC" sz="1600" b="1" spc="-10" noProof="0" dirty="0">
                          <a:effectLst/>
                        </a:rPr>
                        <a:t>a</a:t>
                      </a:r>
                      <a:r>
                        <a:rPr lang="es-EC" sz="1600" b="1" spc="-5" noProof="0" dirty="0">
                          <a:effectLst/>
                        </a:rPr>
                        <a:t>c</a:t>
                      </a:r>
                      <a:r>
                        <a:rPr lang="es-EC" sz="1600" b="1" spc="5" noProof="0" dirty="0">
                          <a:effectLst/>
                        </a:rPr>
                        <a:t>i</a:t>
                      </a:r>
                      <a:r>
                        <a:rPr lang="es-EC" sz="1600" b="1" noProof="0" dirty="0">
                          <a:effectLst/>
                        </a:rPr>
                        <a:t>on</a:t>
                      </a:r>
                      <a:r>
                        <a:rPr lang="es-EC" sz="1600" b="1" spc="10" noProof="0" dirty="0">
                          <a:effectLst/>
                        </a:rPr>
                        <a:t>e</a:t>
                      </a:r>
                      <a:r>
                        <a:rPr lang="es-EC" sz="1600" b="1" noProof="0" dirty="0">
                          <a:effectLst/>
                        </a:rPr>
                        <a:t>s d</a:t>
                      </a:r>
                      <a:r>
                        <a:rPr lang="es-EC" sz="1600" b="1" spc="-10" noProof="0" dirty="0">
                          <a:effectLst/>
                        </a:rPr>
                        <a:t>e</a:t>
                      </a:r>
                      <a:r>
                        <a:rPr lang="es-EC" sz="1600" b="1" noProof="0" dirty="0">
                          <a:effectLst/>
                        </a:rPr>
                        <a:t>l</a:t>
                      </a:r>
                      <a:r>
                        <a:rPr lang="es-EC" sz="1600" b="1" spc="10" noProof="0" dirty="0">
                          <a:effectLst/>
                        </a:rPr>
                        <a:t> C</a:t>
                      </a:r>
                      <a:r>
                        <a:rPr lang="es-EC" sz="1600" b="1" noProof="0" dirty="0">
                          <a:effectLst/>
                        </a:rPr>
                        <a:t>on</a:t>
                      </a:r>
                      <a:r>
                        <a:rPr lang="es-EC" sz="1600" b="1" spc="-10" noProof="0" dirty="0">
                          <a:effectLst/>
                        </a:rPr>
                        <a:t>c</a:t>
                      </a:r>
                      <a:r>
                        <a:rPr lang="es-EC" sz="1600" b="1" spc="-5" noProof="0" dirty="0">
                          <a:effectLst/>
                        </a:rPr>
                        <a:t>e</a:t>
                      </a:r>
                      <a:r>
                        <a:rPr lang="es-EC" sz="1600" b="1" spc="5" noProof="0" dirty="0">
                          <a:effectLst/>
                        </a:rPr>
                        <a:t>j</a:t>
                      </a:r>
                      <a:r>
                        <a:rPr lang="es-EC" sz="1600" b="1" noProof="0" dirty="0">
                          <a:effectLst/>
                        </a:rPr>
                        <a:t>o Muni</a:t>
                      </a:r>
                      <a:r>
                        <a:rPr lang="es-EC" sz="1600" b="1" spc="-5" noProof="0" dirty="0">
                          <a:effectLst/>
                        </a:rPr>
                        <a:t>c</a:t>
                      </a:r>
                      <a:r>
                        <a:rPr lang="es-EC" sz="1600" b="1" spc="5" noProof="0" dirty="0">
                          <a:effectLst/>
                        </a:rPr>
                        <a:t>i</a:t>
                      </a:r>
                      <a:r>
                        <a:rPr lang="es-EC" sz="1600" b="1" noProof="0" dirty="0">
                          <a:effectLst/>
                        </a:rPr>
                        <a:t>p</a:t>
                      </a:r>
                      <a:r>
                        <a:rPr lang="es-EC" sz="1600" b="1" spc="-10" noProof="0" dirty="0">
                          <a:effectLst/>
                        </a:rPr>
                        <a:t>a</a:t>
                      </a:r>
                      <a:r>
                        <a:rPr lang="es-EC" sz="1600" b="1" spc="10" noProof="0" dirty="0">
                          <a:effectLst/>
                        </a:rPr>
                        <a:t>l. </a:t>
                      </a:r>
                      <a:endParaRPr lang="es-EC" sz="1600" dirty="0"/>
                    </a:p>
                    <a:p>
                      <a:pPr algn="ctr"/>
                      <a:endParaRPr lang="es-EC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kern="1200" dirty="0">
                          <a:solidFill>
                            <a:schemeClr val="dk1"/>
                          </a:solidFill>
                        </a:rPr>
                        <a:t>Gestionar   que   el   Municipio   asuma</a:t>
                      </a:r>
                    </a:p>
                    <a:p>
                      <a:pPr algn="l"/>
                      <a:r>
                        <a:rPr lang="es-MX" sz="1600" kern="1200" dirty="0">
                          <a:solidFill>
                            <a:schemeClr val="dk1"/>
                          </a:solidFill>
                        </a:rPr>
                        <a:t>competencias que el COOTAD le otorga. </a:t>
                      </a:r>
                    </a:p>
                    <a:p>
                      <a:endParaRPr lang="es-EC" sz="1600" kern="1200" dirty="0">
                        <a:solidFill>
                          <a:schemeClr val="dk1"/>
                        </a:solidFill>
                      </a:endParaRPr>
                    </a:p>
                    <a:p>
                      <a:r>
                        <a:rPr lang="es-MX" sz="1600" kern="1200" dirty="0">
                          <a:solidFill>
                            <a:schemeClr val="dk1"/>
                          </a:solidFill>
                        </a:rPr>
                        <a:t>Aprobar la participación municipal en</a:t>
                      </a:r>
                    </a:p>
                    <a:p>
                      <a:r>
                        <a:rPr lang="es-EC" sz="1600" kern="1200" dirty="0">
                          <a:solidFill>
                            <a:schemeClr val="dk1"/>
                          </a:solidFill>
                        </a:rPr>
                        <a:t>asociaciones, corporaciones o fundaciones</a:t>
                      </a:r>
                      <a:endParaRPr lang="es-EC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kern="1200" dirty="0">
                          <a:solidFill>
                            <a:schemeClr val="dk1"/>
                          </a:solidFill>
                        </a:rPr>
                        <a:t>Mocioné que se apruebe en primer debate la</a:t>
                      </a:r>
                    </a:p>
                    <a:p>
                      <a:r>
                        <a:rPr lang="es-MX" sz="1600" kern="1200" dirty="0">
                          <a:solidFill>
                            <a:schemeClr val="dk1"/>
                          </a:solidFill>
                        </a:rPr>
                        <a:t>“Ordenanza Que Regula El Uso Obligatorio De</a:t>
                      </a:r>
                    </a:p>
                    <a:p>
                      <a:r>
                        <a:rPr lang="es-MX" sz="1600" kern="1200" dirty="0">
                          <a:solidFill>
                            <a:schemeClr val="dk1"/>
                          </a:solidFill>
                        </a:rPr>
                        <a:t>Mascarilla En Todos Los Espacios Públicos Y</a:t>
                      </a:r>
                    </a:p>
                    <a:p>
                      <a:pPr algn="just"/>
                      <a:r>
                        <a:rPr lang="es-MX" sz="1600" kern="1200" dirty="0">
                          <a:solidFill>
                            <a:schemeClr val="dk1"/>
                          </a:solidFill>
                        </a:rPr>
                        <a:t>La Adopción De Medidas Necesarias Para</a:t>
                      </a:r>
                    </a:p>
                    <a:p>
                      <a:pPr algn="just"/>
                      <a:r>
                        <a:rPr lang="es-MX" sz="1600" kern="1200" dirty="0">
                          <a:solidFill>
                            <a:schemeClr val="dk1"/>
                          </a:solidFill>
                        </a:rPr>
                        <a:t>Evitar El Contagio Y La Propagación Del Virus</a:t>
                      </a:r>
                    </a:p>
                    <a:p>
                      <a:r>
                        <a:rPr lang="es-MX" sz="1600" kern="1200" dirty="0">
                          <a:solidFill>
                            <a:schemeClr val="dk1"/>
                          </a:solidFill>
                        </a:rPr>
                        <a:t>Del Covid-19 En El Cantón Flavio Alfaro De La</a:t>
                      </a:r>
                    </a:p>
                    <a:p>
                      <a:r>
                        <a:rPr lang="pt-BR" sz="1600" kern="1200" dirty="0">
                          <a:solidFill>
                            <a:schemeClr val="dk1"/>
                          </a:solidFill>
                        </a:rPr>
                        <a:t>Provincia De Manabí” (Acta N° 012- 2020).</a:t>
                      </a:r>
                      <a:endParaRPr lang="es-EC" sz="1600" kern="1200" dirty="0">
                        <a:solidFill>
                          <a:schemeClr val="dk1"/>
                        </a:solidFill>
                      </a:endParaRPr>
                    </a:p>
                    <a:p>
                      <a:endParaRPr lang="es-EC" sz="1600" kern="1200" dirty="0">
                        <a:solidFill>
                          <a:schemeClr val="dk1"/>
                        </a:solidFill>
                      </a:endParaRPr>
                    </a:p>
                    <a:p>
                      <a:r>
                        <a:rPr lang="es-MX" sz="1600" kern="1200" dirty="0">
                          <a:solidFill>
                            <a:schemeClr val="dk1"/>
                          </a:solidFill>
                        </a:rPr>
                        <a:t>El equipo del Concejo Municipal, envió un</a:t>
                      </a:r>
                    </a:p>
                    <a:p>
                      <a:r>
                        <a:rPr lang="es-MX" sz="1600" kern="1200" dirty="0">
                          <a:solidFill>
                            <a:schemeClr val="dk1"/>
                          </a:solidFill>
                        </a:rPr>
                        <a:t>oficio al contralor general del estado para que</a:t>
                      </a:r>
                    </a:p>
                    <a:p>
                      <a:r>
                        <a:rPr lang="es-MX" sz="1600" kern="1200" dirty="0">
                          <a:solidFill>
                            <a:schemeClr val="dk1"/>
                          </a:solidFill>
                        </a:rPr>
                        <a:t>los auditores consideren en el examen todos</a:t>
                      </a:r>
                    </a:p>
                    <a:p>
                      <a:r>
                        <a:rPr lang="es-MX" sz="1600" kern="1200" dirty="0">
                          <a:solidFill>
                            <a:schemeClr val="dk1"/>
                          </a:solidFill>
                        </a:rPr>
                        <a:t>los procesos que se registraron en la</a:t>
                      </a:r>
                    </a:p>
                    <a:p>
                      <a:r>
                        <a:rPr lang="es-MX" sz="1600" kern="1200" dirty="0">
                          <a:solidFill>
                            <a:schemeClr val="dk1"/>
                          </a:solidFill>
                        </a:rPr>
                        <a:t>administración anterior y conocer los malos</a:t>
                      </a:r>
                    </a:p>
                    <a:p>
                      <a:r>
                        <a:rPr lang="es-EC" sz="1600" kern="1200" dirty="0">
                          <a:solidFill>
                            <a:schemeClr val="dk1"/>
                          </a:solidFill>
                        </a:rPr>
                        <a:t>manejos de fondos públicos que le</a:t>
                      </a:r>
                    </a:p>
                    <a:p>
                      <a:r>
                        <a:rPr lang="es-MX" sz="1600" kern="1200" dirty="0">
                          <a:solidFill>
                            <a:schemeClr val="dk1"/>
                          </a:solidFill>
                        </a:rPr>
                        <a:t>ocasionaron al cantón un retroceso rotundo.</a:t>
                      </a:r>
                    </a:p>
                    <a:p>
                      <a:r>
                        <a:rPr lang="es-EC" sz="1600" kern="1200" dirty="0">
                          <a:solidFill>
                            <a:schemeClr val="dk1"/>
                          </a:solidFill>
                        </a:rPr>
                        <a:t>(Acta N° 022- 2020).</a:t>
                      </a:r>
                      <a:endParaRPr lang="es-EC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776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0772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E29286-73BA-40C7-8FA0-E8FD068D9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es-MX" dirty="0">
                <a:solidFill>
                  <a:schemeClr val="accent1"/>
                </a:solidFill>
              </a:rPr>
              <a:t>COMISIONES 2020</a:t>
            </a:r>
            <a:endParaRPr lang="es-EC" dirty="0">
              <a:solidFill>
                <a:schemeClr val="accent1"/>
              </a:solidFill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57FE04CE-DED2-4409-A358-5E8B83FAD8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6695596"/>
              </p:ext>
            </p:extLst>
          </p:nvPr>
        </p:nvGraphicFramePr>
        <p:xfrm>
          <a:off x="347868" y="1237800"/>
          <a:ext cx="11115261" cy="5282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4696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Símbolo de oro del dólar stock de ilustración. Ilustración de ahorros -  32949029">
            <a:extLst>
              <a:ext uri="{FF2B5EF4-FFF2-40B4-BE49-F238E27FC236}">
                <a16:creationId xmlns:a16="http://schemas.microsoft.com/office/drawing/2014/main" id="{F453152B-BF3D-47E9-B8F7-6A6978FC4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114" y="0"/>
            <a:ext cx="2779643" cy="2779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ala admite demanda contra financiamiento del presupuesto | Derecho y  Negocios">
            <a:extLst>
              <a:ext uri="{FF2B5EF4-FFF2-40B4-BE49-F238E27FC236}">
                <a16:creationId xmlns:a16="http://schemas.microsoft.com/office/drawing/2014/main" id="{BFC60780-E1E4-4431-87DA-EF7DB6F84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28291"/>
            <a:ext cx="2161000" cy="302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86FC27B-6B3A-46C2-B601-A4429F09F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31224"/>
            <a:ext cx="10515600" cy="1325563"/>
          </a:xfrm>
        </p:spPr>
        <p:txBody>
          <a:bodyPr/>
          <a:lstStyle/>
          <a:p>
            <a:pPr algn="ctr"/>
            <a:r>
              <a:rPr lang="es-MX" dirty="0">
                <a:solidFill>
                  <a:schemeClr val="accent1"/>
                </a:solidFill>
              </a:rPr>
              <a:t>PLANIFICACIÓN Y PRESUPUESTO </a:t>
            </a:r>
            <a:endParaRPr lang="es-EC" dirty="0">
              <a:solidFill>
                <a:schemeClr val="accent1"/>
              </a:solidFill>
            </a:endParaRPr>
          </a:p>
        </p:txBody>
      </p:sp>
      <p:graphicFrame>
        <p:nvGraphicFramePr>
          <p:cNvPr id="9" name="Marcador de contenido 8">
            <a:extLst>
              <a:ext uri="{FF2B5EF4-FFF2-40B4-BE49-F238E27FC236}">
                <a16:creationId xmlns:a16="http://schemas.microsoft.com/office/drawing/2014/main" id="{4CBAB476-3519-437E-A3CF-496357674E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0064276"/>
              </p:ext>
            </p:extLst>
          </p:nvPr>
        </p:nvGraphicFramePr>
        <p:xfrm>
          <a:off x="559904" y="964234"/>
          <a:ext cx="11353800" cy="5555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28521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Marcador de contenido 12">
            <a:extLst>
              <a:ext uri="{FF2B5EF4-FFF2-40B4-BE49-F238E27FC236}">
                <a16:creationId xmlns:a16="http://schemas.microsoft.com/office/drawing/2014/main" id="{37D5A852-5167-46F0-B8F9-441A5F2F12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99" t="31137" r="41781" b="33230"/>
          <a:stretch/>
        </p:blipFill>
        <p:spPr>
          <a:xfrm>
            <a:off x="1891180" y="142461"/>
            <a:ext cx="8409640" cy="3018182"/>
          </a:xfr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725C2F0-B890-4BDA-AF81-DEB2C3551E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49" t="31875" r="44672" b="17472"/>
          <a:stretch/>
        </p:blipFill>
        <p:spPr>
          <a:xfrm>
            <a:off x="2796207" y="3243470"/>
            <a:ext cx="6215270" cy="347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19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7D8B79-F48D-4EF4-897D-21FDEEEE1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8216"/>
            <a:ext cx="10515600" cy="1325563"/>
          </a:xfrm>
        </p:spPr>
        <p:txBody>
          <a:bodyPr/>
          <a:lstStyle/>
          <a:p>
            <a:pPr algn="ctr"/>
            <a:r>
              <a:rPr lang="es-MX" dirty="0">
                <a:solidFill>
                  <a:schemeClr val="accent1"/>
                </a:solidFill>
              </a:rPr>
              <a:t>COMISIÓN DE DEPORTES </a:t>
            </a:r>
            <a:endParaRPr lang="es-EC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C2C26A-98FB-4AC2-9062-C2DBBC0AE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7393" y="1290429"/>
            <a:ext cx="4727713" cy="4351338"/>
          </a:xfrm>
        </p:spPr>
        <p:txBody>
          <a:bodyPr/>
          <a:lstStyle/>
          <a:p>
            <a:pPr algn="just"/>
            <a:r>
              <a:rPr lang="es-MX" dirty="0"/>
              <a:t>Dentro de mi plan de trabajo contemplamos e</a:t>
            </a:r>
            <a:r>
              <a:rPr lang="es-EC" dirty="0"/>
              <a:t>laborar los proyectos sobre educación, cultura y deportes debidamente sustentados y </a:t>
            </a:r>
            <a:r>
              <a:rPr lang="es-MX" dirty="0"/>
              <a:t>financiados, y presentar a consideración de la Cámara de Concejales y concejalas para su </a:t>
            </a:r>
            <a:r>
              <a:rPr lang="es-EC" dirty="0"/>
              <a:t>aprobación. </a:t>
            </a:r>
          </a:p>
        </p:txBody>
      </p:sp>
      <p:pic>
        <p:nvPicPr>
          <p:cNvPr id="3074" name="Picture 2" descr="Coronavirus: los 4 países que no han cancelado sus campeonatos de fútbol por  la pandemia (y uno es de América Latina) - BBC News Mundo">
            <a:extLst>
              <a:ext uri="{FF2B5EF4-FFF2-40B4-BE49-F238E27FC236}">
                <a16:creationId xmlns:a16="http://schemas.microsoft.com/office/drawing/2014/main" id="{64938218-C2A3-4C86-ACD8-BBCEB6764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94" y="1147347"/>
            <a:ext cx="6096000" cy="52163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6452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607116-A436-4195-B59E-65DB2AF12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957" y="3429000"/>
            <a:ext cx="1086347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C" sz="44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DELEGACIONES REALIZADAS A NIVEL LOCAL, PROVINCIAL, NACIONAL DURANTE EL AÑO 2020</a:t>
            </a:r>
            <a:br>
              <a:rPr lang="es-EC" sz="4400" dirty="0">
                <a:latin typeface="Adobe Garamond Pro" panose="02020502060506020403" pitchFamily="18" charset="0"/>
                <a:ea typeface="Adobe Heiti Std R" panose="020B0400000000000000" pitchFamily="34" charset="-128"/>
              </a:rPr>
            </a:b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14286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D8A66E-92F9-4D63-8493-4711F543C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21"/>
            <a:ext cx="11060202" cy="1325563"/>
          </a:xfrm>
        </p:spPr>
        <p:txBody>
          <a:bodyPr/>
          <a:lstStyle/>
          <a:p>
            <a:r>
              <a:rPr lang="es-EC" sz="40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Reunión con el secretario del Agua en la ciudad de Portoviejo. (Acta N°005-2020).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B9AAC48-A649-4C68-9788-4FDDC769D5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21565"/>
            <a:ext cx="5401524" cy="445109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259E5D6-9DDD-4FEF-8DA0-0C8B654B0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878" y="1921565"/>
            <a:ext cx="5401524" cy="445109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BC718C7-395E-49F3-9F86-E2EB957CC305}"/>
              </a:ext>
            </a:extLst>
          </p:cNvPr>
          <p:cNvSpPr txBox="1"/>
          <p:nvPr/>
        </p:nvSpPr>
        <p:spPr>
          <a:xfrm>
            <a:off x="838200" y="1261040"/>
            <a:ext cx="1022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Objetivo: </a:t>
            </a:r>
            <a:r>
              <a:rPr lang="es-MX" sz="1800" dirty="0">
                <a:solidFill>
                  <a:srgbClr val="000000"/>
                </a:solidFill>
                <a:latin typeface="Arial" panose="020B0604020202020204" pitchFamily="34" charset="0"/>
              </a:rPr>
              <a:t>Gestionar los recursos para la segunda etapa del Agua Potable del cantón.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911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FCACA-5630-4C8B-B3CE-9C845DE2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2435"/>
            <a:ext cx="10515600" cy="1325563"/>
          </a:xfrm>
        </p:spPr>
        <p:txBody>
          <a:bodyPr/>
          <a:lstStyle/>
          <a:p>
            <a:r>
              <a:rPr lang="es-MX" sz="40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Reunión con el Comité de Reconstrucción en la ciudad de Portoviejo. (Acta N° 004-2020)</a:t>
            </a:r>
            <a:endParaRPr lang="es-EC" sz="4000" dirty="0">
              <a:solidFill>
                <a:schemeClr val="accent1"/>
              </a:solidFill>
              <a:latin typeface="Adobe Garamond Pro" panose="02020502060506020403" pitchFamily="18" charset="0"/>
              <a:ea typeface="Adobe Heiti Std R" panose="020B0400000000000000" pitchFamily="34" charset="-128"/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BC8DDB0-0A92-4517-8D2E-ACD0A2E18C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29"/>
          <a:stretch/>
        </p:blipFill>
        <p:spPr>
          <a:xfrm>
            <a:off x="349233" y="1961322"/>
            <a:ext cx="5521480" cy="4691267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0F2329F-6D9E-416D-8F8F-AD63DF68B5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05"/>
          <a:stretch/>
        </p:blipFill>
        <p:spPr>
          <a:xfrm>
            <a:off x="6219947" y="1961322"/>
            <a:ext cx="5622820" cy="469126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8E4C640-657A-47C5-AF09-A178032AD0B7}"/>
              </a:ext>
            </a:extLst>
          </p:cNvPr>
          <p:cNvSpPr txBox="1"/>
          <p:nvPr/>
        </p:nvSpPr>
        <p:spPr>
          <a:xfrm>
            <a:off x="838200" y="1261040"/>
            <a:ext cx="1022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dirty="0">
                <a:solidFill>
                  <a:srgbClr val="000000"/>
                </a:solidFill>
                <a:latin typeface="Arial" panose="020B0604020202020204" pitchFamily="34" charset="0"/>
              </a:rPr>
              <a:t>Dar a conocer la situación actual de la casa bomberil, para que se construya la</a:t>
            </a:r>
            <a:r>
              <a:rPr lang="es-EC" sz="1800" dirty="0">
                <a:solidFill>
                  <a:srgbClr val="000000"/>
                </a:solidFill>
                <a:latin typeface="Arial" panose="020B0604020202020204" pitchFamily="34" charset="0"/>
              </a:rPr>
              <a:t>nueva.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90755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FCACA-5630-4C8B-B3CE-9C845DE2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2435"/>
            <a:ext cx="10515600" cy="1325563"/>
          </a:xfrm>
        </p:spPr>
        <p:txBody>
          <a:bodyPr/>
          <a:lstStyle/>
          <a:p>
            <a:r>
              <a:rPr lang="es-MX" sz="40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Sesiones del </a:t>
            </a:r>
            <a:r>
              <a:rPr lang="es-MX" sz="4000" dirty="0" err="1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Coe</a:t>
            </a:r>
            <a:r>
              <a:rPr lang="es-MX" sz="40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 Cantonal </a:t>
            </a:r>
            <a:endParaRPr lang="es-EC" sz="4000" dirty="0">
              <a:solidFill>
                <a:schemeClr val="accent1"/>
              </a:solidFill>
              <a:latin typeface="Adobe Garamond Pro" panose="02020502060506020403" pitchFamily="18" charset="0"/>
              <a:ea typeface="Adobe Heiti Std R" panose="020B0400000000000000" pitchFamily="34" charset="-128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8E4C640-657A-47C5-AF09-A178032AD0B7}"/>
              </a:ext>
            </a:extLst>
          </p:cNvPr>
          <p:cNvSpPr txBox="1"/>
          <p:nvPr/>
        </p:nvSpPr>
        <p:spPr>
          <a:xfrm>
            <a:off x="838200" y="1141770"/>
            <a:ext cx="10227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dirty="0">
                <a:solidFill>
                  <a:srgbClr val="000000"/>
                </a:solidFill>
                <a:latin typeface="Arial" panose="020B0604020202020204" pitchFamily="34" charset="0"/>
              </a:rPr>
              <a:t>Escuchar cada una de las mesas técnicas y grupos de trabajo y en base a los informes a emitir las resoluciones del </a:t>
            </a:r>
            <a:r>
              <a:rPr lang="es-MX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Coe</a:t>
            </a:r>
            <a:r>
              <a:rPr lang="es-MX" sz="1800" dirty="0">
                <a:solidFill>
                  <a:srgbClr val="000000"/>
                </a:solidFill>
                <a:latin typeface="Arial" panose="020B0604020202020204" pitchFamily="34" charset="0"/>
              </a:rPr>
              <a:t> cantonal. </a:t>
            </a:r>
            <a:endParaRPr lang="es-EC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9CC7733-383D-4E9B-BD42-49A5ABA1FA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522" y="1806661"/>
            <a:ext cx="5512903" cy="4845930"/>
          </a:xfrm>
          <a:prstGeom prst="rect">
            <a:avLst/>
          </a:prstGeom>
        </p:spPr>
      </p:pic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DF6D6C9F-A9A8-4461-A31B-AAF93D8F3DB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51" y="1788101"/>
            <a:ext cx="5235828" cy="486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83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FCACA-5630-4C8B-B3CE-9C845DE2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2435"/>
            <a:ext cx="11035748" cy="1325563"/>
          </a:xfrm>
        </p:spPr>
        <p:txBody>
          <a:bodyPr/>
          <a:lstStyle/>
          <a:p>
            <a:r>
              <a:rPr lang="es-MX" sz="40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Reunión de trabajo con el Coordinador Zonal</a:t>
            </a:r>
            <a:br>
              <a:rPr lang="es-MX" sz="40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</a:br>
            <a:r>
              <a:rPr lang="es-MX" sz="40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de Servicio de Gestión de Riesgo</a:t>
            </a:r>
            <a:endParaRPr lang="es-EC" sz="4000" dirty="0">
              <a:solidFill>
                <a:schemeClr val="accent1"/>
              </a:solidFill>
              <a:latin typeface="Adobe Garamond Pro" panose="02020502060506020403" pitchFamily="18" charset="0"/>
              <a:ea typeface="Adobe Heiti Std R" panose="020B0400000000000000" pitchFamily="34" charset="-128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8E4C640-657A-47C5-AF09-A178032AD0B7}"/>
              </a:ext>
            </a:extLst>
          </p:cNvPr>
          <p:cNvSpPr txBox="1"/>
          <p:nvPr/>
        </p:nvSpPr>
        <p:spPr>
          <a:xfrm>
            <a:off x="877956" y="1221282"/>
            <a:ext cx="1022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dirty="0">
                <a:solidFill>
                  <a:srgbClr val="000000"/>
                </a:solidFill>
                <a:latin typeface="Arial" panose="020B0604020202020204" pitchFamily="34" charset="0"/>
              </a:rPr>
              <a:t>Buscar soluciones inmediatas a través de </a:t>
            </a:r>
            <a:r>
              <a:rPr lang="es-EC" sz="1800" dirty="0">
                <a:solidFill>
                  <a:srgbClr val="000000"/>
                </a:solidFill>
                <a:latin typeface="Arial" panose="020B0604020202020204" pitchFamily="34" charset="0"/>
              </a:rPr>
              <a:t>diferentes entidades públicas. </a:t>
            </a:r>
            <a:endParaRPr lang="es-EC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BF8D3D4-8F0B-4FA5-A1E4-FDD59212371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074" y="1747084"/>
            <a:ext cx="5400040" cy="4719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5EC1246A-7BA7-41F9-9DB3-71B20879218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59" y="1747488"/>
            <a:ext cx="5399116" cy="47195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8065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607116-A436-4195-B59E-65DB2AF12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265" y="2991679"/>
            <a:ext cx="1086347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MX" sz="40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ACTIVIDADES DE GESTIÓN O AUTOGESTIÓN EN FORMA INDIVIDUAL </a:t>
            </a:r>
            <a:br>
              <a:rPr lang="es-EC" sz="4400" dirty="0">
                <a:latin typeface="Adobe Garamond Pro" panose="02020502060506020403" pitchFamily="18" charset="0"/>
                <a:ea typeface="Adobe Heiti Std R" panose="020B0400000000000000" pitchFamily="34" charset="-128"/>
              </a:rPr>
            </a:b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5031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FCACA-5630-4C8B-B3CE-9C845DE2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2435"/>
            <a:ext cx="11035748" cy="1325563"/>
          </a:xfrm>
        </p:spPr>
        <p:txBody>
          <a:bodyPr/>
          <a:lstStyle/>
          <a:p>
            <a:pPr algn="ctr"/>
            <a:r>
              <a:rPr lang="es-MX" sz="40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Asistencia a Graduaciones</a:t>
            </a:r>
            <a:endParaRPr lang="es-EC" sz="4000" dirty="0">
              <a:solidFill>
                <a:schemeClr val="accent1"/>
              </a:solidFill>
              <a:latin typeface="Adobe Garamond Pro" panose="02020502060506020403" pitchFamily="18" charset="0"/>
              <a:ea typeface="Adobe Heiti Std R" panose="020B0400000000000000" pitchFamily="34" charset="-128"/>
            </a:endParaRP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75A04D82-141B-4511-A14F-92B89B305BB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37" y="1293128"/>
            <a:ext cx="5399116" cy="517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ED659B2-EEE4-4D7F-A0F5-350EF7A20D9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522" y="1152940"/>
            <a:ext cx="5400040" cy="53141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7476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FCACA-5630-4C8B-B3CE-9C845DE2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19" y="238194"/>
            <a:ext cx="11035748" cy="1325563"/>
          </a:xfrm>
        </p:spPr>
        <p:txBody>
          <a:bodyPr/>
          <a:lstStyle/>
          <a:p>
            <a:pPr algn="ctr"/>
            <a:r>
              <a:rPr lang="es-MX" sz="40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Día de la mujer</a:t>
            </a:r>
            <a:endParaRPr lang="es-EC" sz="4000" dirty="0">
              <a:solidFill>
                <a:schemeClr val="accent1"/>
              </a:solidFill>
              <a:latin typeface="Adobe Garamond Pro" panose="02020502060506020403" pitchFamily="18" charset="0"/>
              <a:ea typeface="Adobe Heiti Std R" panose="020B0400000000000000" pitchFamily="34" charset="-128"/>
            </a:endParaRP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A2D095A7-6D4F-4232-9DED-53E47E270FF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19" y="1563757"/>
            <a:ext cx="5399116" cy="5056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61ADD8-8BB1-4B69-87FB-0C6BCFD97C2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941" y="1563757"/>
            <a:ext cx="5400040" cy="50560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9864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FCACA-5630-4C8B-B3CE-9C845DE2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19" y="238194"/>
            <a:ext cx="11035748" cy="1325563"/>
          </a:xfrm>
        </p:spPr>
        <p:txBody>
          <a:bodyPr/>
          <a:lstStyle/>
          <a:p>
            <a:pPr algn="ctr"/>
            <a:r>
              <a:rPr lang="es-MX" sz="40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Recorrido por la nueva planta de agua potable</a:t>
            </a:r>
            <a:endParaRPr lang="es-EC" sz="4000" dirty="0">
              <a:solidFill>
                <a:schemeClr val="accent1"/>
              </a:solidFill>
              <a:latin typeface="Adobe Garamond Pro" panose="02020502060506020403" pitchFamily="18" charset="0"/>
              <a:ea typeface="Adobe Heiti Std R" panose="020B0400000000000000" pitchFamily="34" charset="-128"/>
            </a:endParaRP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3BE2B85B-63C0-4705-A1AF-50857C1C0E8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57" y="1510748"/>
            <a:ext cx="5399116" cy="504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ADE6B99-03A7-4C54-BCF9-29D318521BC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893" y="1510748"/>
            <a:ext cx="5400040" cy="5045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5519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FCACA-5630-4C8B-B3CE-9C845DE2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19" y="238194"/>
            <a:ext cx="11035748" cy="1325563"/>
          </a:xfrm>
        </p:spPr>
        <p:txBody>
          <a:bodyPr/>
          <a:lstStyle/>
          <a:p>
            <a:pPr algn="ctr"/>
            <a:r>
              <a:rPr lang="es-MX" sz="40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Fiestas de Fundación por los  80 años</a:t>
            </a:r>
            <a:endParaRPr lang="es-EC" sz="4000" dirty="0">
              <a:solidFill>
                <a:schemeClr val="accent1"/>
              </a:solidFill>
              <a:latin typeface="Adobe Garamond Pro" panose="02020502060506020403" pitchFamily="18" charset="0"/>
              <a:ea typeface="Adobe Heiti Std R" panose="020B0400000000000000" pitchFamily="34" charset="-128"/>
            </a:endParaRP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DF927E1C-7A7E-4CFA-A731-DDB7E94DB97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19" y="1683027"/>
            <a:ext cx="5399116" cy="4807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034BF9F-728E-400D-A34A-4C2CFEB2BBB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189" y="1683028"/>
            <a:ext cx="5400040" cy="48070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401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FCACA-5630-4C8B-B3CE-9C845DE2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19" y="238194"/>
            <a:ext cx="11035748" cy="1325563"/>
          </a:xfrm>
        </p:spPr>
        <p:txBody>
          <a:bodyPr/>
          <a:lstStyle/>
          <a:p>
            <a:pPr algn="ctr"/>
            <a:r>
              <a:rPr lang="es-MX" sz="40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Fiscalización de obra en la ciudadela Municipal 1</a:t>
            </a:r>
            <a:endParaRPr lang="es-EC" sz="4000" dirty="0">
              <a:solidFill>
                <a:schemeClr val="accent1"/>
              </a:solidFill>
              <a:latin typeface="Adobe Garamond Pro" panose="02020502060506020403" pitchFamily="18" charset="0"/>
              <a:ea typeface="Adobe Heiti Std R" panose="020B0400000000000000" pitchFamily="34" charset="-128"/>
            </a:endParaRP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20CBD3FD-26B8-4B37-AF14-7B4919BB95C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19" y="1656523"/>
            <a:ext cx="5399116" cy="4963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ECDCD3D-8513-47B7-A6F6-C812F42E2C4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892" y="1656523"/>
            <a:ext cx="5787777" cy="496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5447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FCACA-5630-4C8B-B3CE-9C845DE2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19" y="238194"/>
            <a:ext cx="11035748" cy="1325563"/>
          </a:xfrm>
        </p:spPr>
        <p:txBody>
          <a:bodyPr>
            <a:normAutofit/>
          </a:bodyPr>
          <a:lstStyle/>
          <a:p>
            <a:pPr algn="ctr"/>
            <a:r>
              <a:rPr lang="es-MX" sz="40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Socialización de trabajos en la diferentes ciudadelas</a:t>
            </a:r>
            <a:endParaRPr lang="es-EC" sz="4000" dirty="0">
              <a:solidFill>
                <a:schemeClr val="accent1"/>
              </a:solidFill>
              <a:latin typeface="Adobe Garamond Pro" panose="02020502060506020403" pitchFamily="18" charset="0"/>
              <a:ea typeface="Adobe Heiti Std R" panose="020B0400000000000000" pitchFamily="34" charset="-128"/>
            </a:endParaRP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5AE087F1-8AF2-4527-B068-71A28304FD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17" y="1563757"/>
            <a:ext cx="5569383" cy="4605476"/>
          </a:xfr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1D60056-694D-4064-A2CF-7DCEF4493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128" y="1563758"/>
            <a:ext cx="5554585" cy="460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324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FCACA-5630-4C8B-B3CE-9C845DE2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19" y="238194"/>
            <a:ext cx="11035748" cy="1325563"/>
          </a:xfrm>
        </p:spPr>
        <p:txBody>
          <a:bodyPr/>
          <a:lstStyle/>
          <a:p>
            <a:pPr algn="ctr"/>
            <a:r>
              <a:rPr lang="es-MX" sz="40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Sesiones de concejo en territorio</a:t>
            </a:r>
            <a:endParaRPr lang="es-EC" sz="4000" dirty="0">
              <a:solidFill>
                <a:schemeClr val="accent1"/>
              </a:solidFill>
              <a:latin typeface="Adobe Garamond Pro" panose="02020502060506020403" pitchFamily="18" charset="0"/>
              <a:ea typeface="Adobe Heiti Std R" panose="020B0400000000000000" pitchFamily="34" charset="-128"/>
            </a:endParaRP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A6C15D69-DA5E-44D4-AD8D-06804DCC6FF4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18" y="1563757"/>
            <a:ext cx="5540955" cy="5056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C5D8B55-C6B2-4E56-B9F5-76850F614A3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63757"/>
            <a:ext cx="5400040" cy="50560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0433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FCACA-5630-4C8B-B3CE-9C845DE2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19" y="238194"/>
            <a:ext cx="11035748" cy="1325563"/>
          </a:xfrm>
        </p:spPr>
        <p:txBody>
          <a:bodyPr/>
          <a:lstStyle/>
          <a:p>
            <a:pPr algn="ctr"/>
            <a:r>
              <a:rPr lang="es-MX" sz="40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Recorridos en confinamiento</a:t>
            </a:r>
            <a:endParaRPr lang="es-EC" sz="4000" dirty="0">
              <a:solidFill>
                <a:schemeClr val="accent1"/>
              </a:solidFill>
              <a:latin typeface="Adobe Garamond Pro" panose="02020502060506020403" pitchFamily="18" charset="0"/>
              <a:ea typeface="Adobe Heiti Std R" panose="020B0400000000000000" pitchFamily="34" charset="-128"/>
            </a:endParaRP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C65FB371-9FDA-41F5-9A61-B39FCE04C6F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15" y="1417983"/>
            <a:ext cx="5806891" cy="509028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BC7B1EE-009A-4F8F-9847-C83A14047F5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763" y="1417983"/>
            <a:ext cx="5400040" cy="509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796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FCACA-5630-4C8B-B3CE-9C845DE2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19" y="238194"/>
            <a:ext cx="11035748" cy="1325563"/>
          </a:xfrm>
        </p:spPr>
        <p:txBody>
          <a:bodyPr/>
          <a:lstStyle/>
          <a:p>
            <a:pPr algn="ctr"/>
            <a:r>
              <a:rPr lang="es-MX" sz="40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Delegación por parte del alcalde</a:t>
            </a:r>
            <a:endParaRPr lang="es-EC" sz="4000" dirty="0">
              <a:solidFill>
                <a:schemeClr val="accent1"/>
              </a:solidFill>
              <a:latin typeface="Adobe Garamond Pro" panose="02020502060506020403" pitchFamily="18" charset="0"/>
              <a:ea typeface="Adobe Heiti Std R" panose="020B0400000000000000" pitchFamily="34" charset="-128"/>
            </a:endParaRP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0861B7B2-69B6-406D-A7EE-D52E27704FC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19" y="1563757"/>
            <a:ext cx="5399116" cy="5056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881F51B-402F-4FD8-80D2-411DE916106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207" y="1563757"/>
            <a:ext cx="5400040" cy="50560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2651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FCACA-5630-4C8B-B3CE-9C845DE2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19" y="238194"/>
            <a:ext cx="11035748" cy="1325563"/>
          </a:xfrm>
        </p:spPr>
        <p:txBody>
          <a:bodyPr/>
          <a:lstStyle/>
          <a:p>
            <a:pPr algn="ctr"/>
            <a:r>
              <a:rPr lang="es-MX" sz="40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Atendiendo al equipo de Ecuavisa </a:t>
            </a:r>
            <a:endParaRPr lang="es-EC" sz="4000" dirty="0">
              <a:solidFill>
                <a:schemeClr val="accent1"/>
              </a:solidFill>
              <a:latin typeface="Adobe Garamond Pro" panose="02020502060506020403" pitchFamily="18" charset="0"/>
              <a:ea typeface="Adobe Heiti Std R" panose="020B0400000000000000" pitchFamily="34" charset="-128"/>
            </a:endParaRP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F72D59BB-2947-460F-A02E-C5E22147B2A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27" y="1404731"/>
            <a:ext cx="5399116" cy="521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6EB54BD-ADE7-46CF-8D47-A6DED81C383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351" y="1404731"/>
            <a:ext cx="5649362" cy="52150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7583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FCACA-5630-4C8B-B3CE-9C845DE2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19" y="238194"/>
            <a:ext cx="11035748" cy="1325563"/>
          </a:xfrm>
        </p:spPr>
        <p:txBody>
          <a:bodyPr/>
          <a:lstStyle/>
          <a:p>
            <a:pPr algn="ctr"/>
            <a:r>
              <a:rPr lang="es-MX" sz="4000" dirty="0">
                <a:solidFill>
                  <a:schemeClr val="accent1"/>
                </a:solidFill>
                <a:latin typeface="Adobe Garamond Pro" panose="02020502060506020403" pitchFamily="18" charset="0"/>
                <a:ea typeface="Adobe Heiti Std R" panose="020B0400000000000000" pitchFamily="34" charset="-128"/>
              </a:rPr>
              <a:t>Rendición de cuentas 2019</a:t>
            </a:r>
            <a:endParaRPr lang="es-EC" sz="4000" dirty="0">
              <a:solidFill>
                <a:schemeClr val="accent1"/>
              </a:solidFill>
              <a:latin typeface="Adobe Garamond Pro" panose="02020502060506020403" pitchFamily="18" charset="0"/>
              <a:ea typeface="Adobe Heiti Std R" panose="020B0400000000000000" pitchFamily="34" charset="-128"/>
            </a:endParaRP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2603EC73-E0C9-4795-B94B-2639AA5085E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19" y="1417983"/>
            <a:ext cx="5399116" cy="505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410683F-7C4C-475D-BF9B-2B72C752D83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941" y="1417983"/>
            <a:ext cx="5400040" cy="50588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395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ello de Madera Muchas gracias">
            <a:extLst>
              <a:ext uri="{FF2B5EF4-FFF2-40B4-BE49-F238E27FC236}">
                <a16:creationId xmlns:a16="http://schemas.microsoft.com/office/drawing/2014/main" id="{21E293A6-9F91-4B04-93EC-9CFB6A332CA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417" y="1411737"/>
            <a:ext cx="8405166" cy="383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5277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697</Words>
  <Application>Microsoft Office PowerPoint</Application>
  <PresentationFormat>Panorámica</PresentationFormat>
  <Paragraphs>67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1" baseType="lpstr">
      <vt:lpstr>Adobe Arabic</vt:lpstr>
      <vt:lpstr>Adobe Garamond Pro</vt:lpstr>
      <vt:lpstr>Arial</vt:lpstr>
      <vt:lpstr>Arial Narrow</vt:lpstr>
      <vt:lpstr>Calibri</vt:lpstr>
      <vt:lpstr>Calibri Light</vt:lpstr>
      <vt:lpstr>Tema de Office</vt:lpstr>
      <vt:lpstr>Presentación de PowerPoint</vt:lpstr>
      <vt:lpstr>COMPETENCIAS DE LOS CONCEJALES SEGÚN EL COOTAD </vt:lpstr>
      <vt:lpstr>COMISIONES 2020</vt:lpstr>
      <vt:lpstr>PLANIFICACIÓN Y PRESUPUESTO </vt:lpstr>
      <vt:lpstr>Presentación de PowerPoint</vt:lpstr>
      <vt:lpstr>COMISIÓN DE DEPORTES </vt:lpstr>
      <vt:lpstr>DELEGACIONES REALIZADAS A NIVEL LOCAL, PROVINCIAL, NACIONAL DURANTE EL AÑO 2020 </vt:lpstr>
      <vt:lpstr>Reunión con el secretario del Agua en la ciudad de Portoviejo. (Acta N°005-2020).</vt:lpstr>
      <vt:lpstr>Reunión con el Comité de Reconstrucción en la ciudad de Portoviejo. (Acta N° 004-2020)</vt:lpstr>
      <vt:lpstr>Sesiones del Coe Cantonal </vt:lpstr>
      <vt:lpstr>Reunión de trabajo con el Coordinador Zonal de Servicio de Gestión de Riesgo</vt:lpstr>
      <vt:lpstr>ACTIVIDADES DE GESTIÓN O AUTOGESTIÓN EN FORMA INDIVIDUAL  </vt:lpstr>
      <vt:lpstr>Asistencia a Graduaciones</vt:lpstr>
      <vt:lpstr>Día de la mujer</vt:lpstr>
      <vt:lpstr>Recorrido por la nueva planta de agua potable</vt:lpstr>
      <vt:lpstr>Fiestas de Fundación por los  80 años</vt:lpstr>
      <vt:lpstr>Fiscalización de obra en la ciudadela Municipal 1</vt:lpstr>
      <vt:lpstr>Socialización de trabajos en la diferentes ciudadelas</vt:lpstr>
      <vt:lpstr>Sesiones de concejo en territorio</vt:lpstr>
      <vt:lpstr>Recorridos en confinamiento</vt:lpstr>
      <vt:lpstr>Delegación por parte del alcalde</vt:lpstr>
      <vt:lpstr>Atendiendo al equipo de Ecuavisa </vt:lpstr>
      <vt:lpstr>Rendición de cuentas 2019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Silvia Bravo</dc:creator>
  <cp:lastModifiedBy>Silvia Bravo</cp:lastModifiedBy>
  <cp:revision>17</cp:revision>
  <dcterms:created xsi:type="dcterms:W3CDTF">2021-06-14T19:37:28Z</dcterms:created>
  <dcterms:modified xsi:type="dcterms:W3CDTF">2021-06-15T02:22:10Z</dcterms:modified>
</cp:coreProperties>
</file>