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3" r:id="rId3"/>
    <p:sldId id="257" r:id="rId4"/>
    <p:sldId id="258" r:id="rId5"/>
    <p:sldId id="264" r:id="rId6"/>
    <p:sldId id="265" r:id="rId7"/>
    <p:sldId id="275" r:id="rId8"/>
    <p:sldId id="276" r:id="rId9"/>
    <p:sldId id="277" r:id="rId10"/>
    <p:sldId id="259" r:id="rId11"/>
    <p:sldId id="260" r:id="rId12"/>
    <p:sldId id="266" r:id="rId13"/>
    <p:sldId id="267" r:id="rId14"/>
    <p:sldId id="261" r:id="rId15"/>
    <p:sldId id="278" r:id="rId16"/>
    <p:sldId id="268" r:id="rId17"/>
    <p:sldId id="262" r:id="rId18"/>
    <p:sldId id="269" r:id="rId19"/>
    <p:sldId id="270" r:id="rId20"/>
    <p:sldId id="271" r:id="rId21"/>
    <p:sldId id="279" r:id="rId22"/>
    <p:sldId id="272" r:id="rId23"/>
    <p:sldId id="273" r:id="rId24"/>
    <p:sldId id="274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-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F2C840-78FB-49AE-A85D-C99D01A8A12F}" type="doc">
      <dgm:prSet loTypeId="urn:microsoft.com/office/officeart/2005/8/layout/vList3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s-EC"/>
        </a:p>
      </dgm:t>
    </dgm:pt>
    <dgm:pt modelId="{8929570E-5500-4C32-8573-EF6418F2A9A4}">
      <dgm:prSet phldrT="[Texto]" custT="1"/>
      <dgm:spPr/>
      <dgm:t>
        <a:bodyPr/>
        <a:lstStyle/>
        <a:p>
          <a:r>
            <a:rPr lang="es-419" sz="1600" b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DANDO CUMPLIMIENTO A LO DISPUESTO EN LA CONSTITUCIÓN DE LA REPÚBLICA, A LA LEY ORGÁNICA DE PARTICIPACIÓN CIUDADANA Y AL CÓDIGO ORGÁNICO DE ORGANIZACIÓN TERRITORIAL AUTONOMÍA Y DESCENTRALIZACIÓN</a:t>
          </a:r>
          <a:endParaRPr lang="es-EC" sz="16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79F7A1-51EB-4A62-90EC-260ED8E0BDB0}" type="parTrans" cxnId="{D6333F6A-C456-4BBE-BF57-645B961DD670}">
      <dgm:prSet/>
      <dgm:spPr/>
      <dgm:t>
        <a:bodyPr/>
        <a:lstStyle/>
        <a:p>
          <a:endParaRPr lang="es-EC"/>
        </a:p>
      </dgm:t>
    </dgm:pt>
    <dgm:pt modelId="{554B4741-5B10-432B-9676-F0D0748918E8}" type="sibTrans" cxnId="{D6333F6A-C456-4BBE-BF57-645B961DD670}">
      <dgm:prSet/>
      <dgm:spPr/>
      <dgm:t>
        <a:bodyPr/>
        <a:lstStyle/>
        <a:p>
          <a:endParaRPr lang="es-EC"/>
        </a:p>
      </dgm:t>
    </dgm:pt>
    <dgm:pt modelId="{12C60C85-2833-4D4E-9C7B-F2B017F57E89}">
      <dgm:prSet phldrT="[Texto]" custT="1"/>
      <dgm:spPr/>
      <dgm:t>
        <a:bodyPr/>
        <a:lstStyle/>
        <a:p>
          <a:r>
            <a:rPr lang="es-419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EL CONSEJO DE PARTICIPACIÓN CIUDADANA Y CONTROL SOCIAL, MEDIANTE RESOLUCIÓN NO. CPCCS-PLE-SG-069-2021-476, ESTABLECE LOS MECANISMOS DE RENDICIÓN DE CUENTAS </a:t>
          </a:r>
          <a:endParaRPr lang="es-EC" sz="16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56962AFD-E566-4207-9A66-17B3F0733818}" type="parTrans" cxnId="{4763172A-FAEA-4FC6-BBE9-D4D4672E5254}">
      <dgm:prSet/>
      <dgm:spPr/>
      <dgm:t>
        <a:bodyPr/>
        <a:lstStyle/>
        <a:p>
          <a:endParaRPr lang="es-EC"/>
        </a:p>
      </dgm:t>
    </dgm:pt>
    <dgm:pt modelId="{54B073F3-FD70-42B3-818E-3BCA554CA891}" type="sibTrans" cxnId="{4763172A-FAEA-4FC6-BBE9-D4D4672E5254}">
      <dgm:prSet/>
      <dgm:spPr/>
      <dgm:t>
        <a:bodyPr/>
        <a:lstStyle/>
        <a:p>
          <a:endParaRPr lang="es-EC"/>
        </a:p>
      </dgm:t>
    </dgm:pt>
    <dgm:pt modelId="{94A2C4A6-DE9F-462C-8D8C-2B9909DFB8F6}" type="pres">
      <dgm:prSet presAssocID="{94F2C840-78FB-49AE-A85D-C99D01A8A12F}" presName="linearFlow" presStyleCnt="0">
        <dgm:presLayoutVars>
          <dgm:dir/>
          <dgm:resizeHandles val="exact"/>
        </dgm:presLayoutVars>
      </dgm:prSet>
      <dgm:spPr/>
    </dgm:pt>
    <dgm:pt modelId="{89358C87-B8B9-4CCC-8C64-858AD1E65FC8}" type="pres">
      <dgm:prSet presAssocID="{8929570E-5500-4C32-8573-EF6418F2A9A4}" presName="composite" presStyleCnt="0"/>
      <dgm:spPr/>
    </dgm:pt>
    <dgm:pt modelId="{D0B28FFA-74EE-44A8-9BFD-25B9B2C64753}" type="pres">
      <dgm:prSet presAssocID="{8929570E-5500-4C32-8573-EF6418F2A9A4}" presName="imgShp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upa"/>
        </a:ext>
      </dgm:extLst>
    </dgm:pt>
    <dgm:pt modelId="{0FD7FBC4-E23D-4F15-8B8E-DDEBA80F84CC}" type="pres">
      <dgm:prSet presAssocID="{8929570E-5500-4C32-8573-EF6418F2A9A4}" presName="txShp" presStyleLbl="node1" presStyleIdx="0" presStyleCnt="2">
        <dgm:presLayoutVars>
          <dgm:bulletEnabled val="1"/>
        </dgm:presLayoutVars>
      </dgm:prSet>
      <dgm:spPr/>
    </dgm:pt>
    <dgm:pt modelId="{1D5470CE-1DD3-46C6-B28C-A0CE724F181D}" type="pres">
      <dgm:prSet presAssocID="{554B4741-5B10-432B-9676-F0D0748918E8}" presName="spacing" presStyleCnt="0"/>
      <dgm:spPr/>
    </dgm:pt>
    <dgm:pt modelId="{8B13CC2B-64C6-4E9D-B521-CFED018C8BFB}" type="pres">
      <dgm:prSet presAssocID="{12C60C85-2833-4D4E-9C7B-F2B017F57E89}" presName="composite" presStyleCnt="0"/>
      <dgm:spPr/>
    </dgm:pt>
    <dgm:pt modelId="{78EC243B-72C8-44C3-A3B0-343E387D6508}" type="pres">
      <dgm:prSet presAssocID="{12C60C85-2833-4D4E-9C7B-F2B017F57E89}" presName="imgShp" presStyleLbl="fgImgPlac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B2D9D1F5-7115-4D85-8D0C-1E3E0DB57BE6}" type="pres">
      <dgm:prSet presAssocID="{12C60C85-2833-4D4E-9C7B-F2B017F57E89}" presName="txShp" presStyleLbl="node1" presStyleIdx="1" presStyleCnt="2">
        <dgm:presLayoutVars>
          <dgm:bulletEnabled val="1"/>
        </dgm:presLayoutVars>
      </dgm:prSet>
      <dgm:spPr/>
    </dgm:pt>
  </dgm:ptLst>
  <dgm:cxnLst>
    <dgm:cxn modelId="{D0C16319-E0A5-4107-9055-2CB589064B79}" type="presOf" srcId="{12C60C85-2833-4D4E-9C7B-F2B017F57E89}" destId="{B2D9D1F5-7115-4D85-8D0C-1E3E0DB57BE6}" srcOrd="0" destOrd="0" presId="urn:microsoft.com/office/officeart/2005/8/layout/vList3"/>
    <dgm:cxn modelId="{4763172A-FAEA-4FC6-BBE9-D4D4672E5254}" srcId="{94F2C840-78FB-49AE-A85D-C99D01A8A12F}" destId="{12C60C85-2833-4D4E-9C7B-F2B017F57E89}" srcOrd="1" destOrd="0" parTransId="{56962AFD-E566-4207-9A66-17B3F0733818}" sibTransId="{54B073F3-FD70-42B3-818E-3BCA554CA891}"/>
    <dgm:cxn modelId="{A8431E61-1F1A-4642-A73D-DB75AA6E9D88}" type="presOf" srcId="{8929570E-5500-4C32-8573-EF6418F2A9A4}" destId="{0FD7FBC4-E23D-4F15-8B8E-DDEBA80F84CC}" srcOrd="0" destOrd="0" presId="urn:microsoft.com/office/officeart/2005/8/layout/vList3"/>
    <dgm:cxn modelId="{D6333F6A-C456-4BBE-BF57-645B961DD670}" srcId="{94F2C840-78FB-49AE-A85D-C99D01A8A12F}" destId="{8929570E-5500-4C32-8573-EF6418F2A9A4}" srcOrd="0" destOrd="0" parTransId="{4A79F7A1-51EB-4A62-90EC-260ED8E0BDB0}" sibTransId="{554B4741-5B10-432B-9676-F0D0748918E8}"/>
    <dgm:cxn modelId="{8FB82ED3-172D-41B8-ADBB-ABB02DE38818}" type="presOf" srcId="{94F2C840-78FB-49AE-A85D-C99D01A8A12F}" destId="{94A2C4A6-DE9F-462C-8D8C-2B9909DFB8F6}" srcOrd="0" destOrd="0" presId="urn:microsoft.com/office/officeart/2005/8/layout/vList3"/>
    <dgm:cxn modelId="{AF98C9ED-BB29-4D9B-9C73-4959E5438C41}" type="presParOf" srcId="{94A2C4A6-DE9F-462C-8D8C-2B9909DFB8F6}" destId="{89358C87-B8B9-4CCC-8C64-858AD1E65FC8}" srcOrd="0" destOrd="0" presId="urn:microsoft.com/office/officeart/2005/8/layout/vList3"/>
    <dgm:cxn modelId="{FC7A8843-C359-4A48-BCBC-66B95CDD88C5}" type="presParOf" srcId="{89358C87-B8B9-4CCC-8C64-858AD1E65FC8}" destId="{D0B28FFA-74EE-44A8-9BFD-25B9B2C64753}" srcOrd="0" destOrd="0" presId="urn:microsoft.com/office/officeart/2005/8/layout/vList3"/>
    <dgm:cxn modelId="{C88DE201-818A-4A62-B87D-2FF94EDBD7D9}" type="presParOf" srcId="{89358C87-B8B9-4CCC-8C64-858AD1E65FC8}" destId="{0FD7FBC4-E23D-4F15-8B8E-DDEBA80F84CC}" srcOrd="1" destOrd="0" presId="urn:microsoft.com/office/officeart/2005/8/layout/vList3"/>
    <dgm:cxn modelId="{56261A36-BD7B-4453-B300-AEF589AF4DA8}" type="presParOf" srcId="{94A2C4A6-DE9F-462C-8D8C-2B9909DFB8F6}" destId="{1D5470CE-1DD3-46C6-B28C-A0CE724F181D}" srcOrd="1" destOrd="0" presId="urn:microsoft.com/office/officeart/2005/8/layout/vList3"/>
    <dgm:cxn modelId="{F1D10194-F9D3-47CD-A2C8-94C9BF1F06A5}" type="presParOf" srcId="{94A2C4A6-DE9F-462C-8D8C-2B9909DFB8F6}" destId="{8B13CC2B-64C6-4E9D-B521-CFED018C8BFB}" srcOrd="2" destOrd="0" presId="urn:microsoft.com/office/officeart/2005/8/layout/vList3"/>
    <dgm:cxn modelId="{6997DC9C-2C60-4982-A16A-7BB72AEC9047}" type="presParOf" srcId="{8B13CC2B-64C6-4E9D-B521-CFED018C8BFB}" destId="{78EC243B-72C8-44C3-A3B0-343E387D6508}" srcOrd="0" destOrd="0" presId="urn:microsoft.com/office/officeart/2005/8/layout/vList3"/>
    <dgm:cxn modelId="{0BC48643-EC5B-4A4E-97E8-57E7CE5A88C2}" type="presParOf" srcId="{8B13CC2B-64C6-4E9D-B521-CFED018C8BFB}" destId="{B2D9D1F5-7115-4D85-8D0C-1E3E0DB57BE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AD34D0-69AB-4F85-9035-FBB3FE657E9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s-EC"/>
        </a:p>
      </dgm:t>
    </dgm:pt>
    <dgm:pt modelId="{31BF87F1-531A-420D-B65D-49A2B64BD74E}">
      <dgm:prSet phldrT="[Texto]"/>
      <dgm:spPr/>
      <dgm:t>
        <a:bodyPr/>
        <a:lstStyle/>
        <a:p>
          <a:r>
            <a:rPr lang="es-MX" dirty="0"/>
            <a:t>EJES</a:t>
          </a:r>
          <a:endParaRPr lang="es-EC" dirty="0"/>
        </a:p>
      </dgm:t>
    </dgm:pt>
    <dgm:pt modelId="{E22812C5-5E9B-4F9D-93E8-B11CF0463AA4}" type="parTrans" cxnId="{636C6C67-C643-43BB-9482-8DF82D328375}">
      <dgm:prSet/>
      <dgm:spPr/>
      <dgm:t>
        <a:bodyPr/>
        <a:lstStyle/>
        <a:p>
          <a:endParaRPr lang="es-EC"/>
        </a:p>
      </dgm:t>
    </dgm:pt>
    <dgm:pt modelId="{41C56B8E-5463-4472-B5A6-E51807308D78}" type="sibTrans" cxnId="{636C6C67-C643-43BB-9482-8DF82D328375}">
      <dgm:prSet/>
      <dgm:spPr/>
      <dgm:t>
        <a:bodyPr/>
        <a:lstStyle/>
        <a:p>
          <a:endParaRPr lang="es-EC"/>
        </a:p>
      </dgm:t>
    </dgm:pt>
    <dgm:pt modelId="{DADEDF61-5030-4E06-A1B2-1738FCA7C79B}">
      <dgm:prSet phldrT="[Texto]"/>
      <dgm:spPr/>
      <dgm:t>
        <a:bodyPr/>
        <a:lstStyle/>
        <a:p>
          <a:pPr>
            <a:buFont typeface="+mj-lt"/>
            <a:buAutoNum type="arabicPeriod"/>
          </a:pPr>
          <a:r>
            <a:rPr lang="es-419" dirty="0"/>
            <a:t>FÍSICO – AMBIENTAL - TURISMO</a:t>
          </a:r>
          <a:endParaRPr lang="es-EC" dirty="0"/>
        </a:p>
      </dgm:t>
    </dgm:pt>
    <dgm:pt modelId="{D218BE58-7F2F-4049-B70D-A72DD627A80D}" type="parTrans" cxnId="{715FDC61-B93A-4D58-AD08-846386D14F26}">
      <dgm:prSet/>
      <dgm:spPr/>
      <dgm:t>
        <a:bodyPr/>
        <a:lstStyle/>
        <a:p>
          <a:endParaRPr lang="es-EC"/>
        </a:p>
      </dgm:t>
    </dgm:pt>
    <dgm:pt modelId="{EF766DC0-590E-4A7F-8402-EF0EB7B7745D}" type="sibTrans" cxnId="{715FDC61-B93A-4D58-AD08-846386D14F26}">
      <dgm:prSet/>
      <dgm:spPr/>
      <dgm:t>
        <a:bodyPr/>
        <a:lstStyle/>
        <a:p>
          <a:endParaRPr lang="es-EC"/>
        </a:p>
      </dgm:t>
    </dgm:pt>
    <dgm:pt modelId="{386F2F01-C54D-49B8-BE2D-2D91C8F7836D}">
      <dgm:prSet phldrT="[Texto]"/>
      <dgm:spPr/>
      <dgm:t>
        <a:bodyPr/>
        <a:lstStyle/>
        <a:p>
          <a:pPr>
            <a:buFont typeface="+mj-lt"/>
            <a:buAutoNum type="arabicPeriod"/>
          </a:pPr>
          <a:r>
            <a:rPr lang="es-419" dirty="0"/>
            <a:t>SISTEMA SOCIAL – CULTURAL - DEPORTES</a:t>
          </a:r>
          <a:endParaRPr lang="es-EC" dirty="0"/>
        </a:p>
      </dgm:t>
    </dgm:pt>
    <dgm:pt modelId="{7548B283-3C35-49EE-8127-BD207A02AED9}" type="parTrans" cxnId="{B6DC0082-06D0-4972-9DD4-0E6B54A42CE5}">
      <dgm:prSet/>
      <dgm:spPr/>
      <dgm:t>
        <a:bodyPr/>
        <a:lstStyle/>
        <a:p>
          <a:endParaRPr lang="es-EC"/>
        </a:p>
      </dgm:t>
    </dgm:pt>
    <dgm:pt modelId="{A45D4E42-53DD-4B07-8059-E59B150FA9F7}" type="sibTrans" cxnId="{B6DC0082-06D0-4972-9DD4-0E6B54A42CE5}">
      <dgm:prSet/>
      <dgm:spPr/>
      <dgm:t>
        <a:bodyPr/>
        <a:lstStyle/>
        <a:p>
          <a:endParaRPr lang="es-EC"/>
        </a:p>
      </dgm:t>
    </dgm:pt>
    <dgm:pt modelId="{7F836F89-5F4F-4C41-A1F8-84F601D4D822}">
      <dgm:prSet phldrT="[Texto]"/>
      <dgm:spPr/>
      <dgm:t>
        <a:bodyPr/>
        <a:lstStyle/>
        <a:p>
          <a:pPr>
            <a:buFont typeface="+mj-lt"/>
            <a:buAutoNum type="arabicPeriod"/>
          </a:pPr>
          <a:r>
            <a:rPr lang="es-419" dirty="0"/>
            <a:t>ECONÓMICO -PRODUCTIVO Y EMPRENDIMIENTOS</a:t>
          </a:r>
          <a:endParaRPr lang="es-EC" dirty="0"/>
        </a:p>
      </dgm:t>
    </dgm:pt>
    <dgm:pt modelId="{3B6D2D21-FB95-4D6C-8160-689A6B513EF4}" type="parTrans" cxnId="{BC61ECFE-B9A9-4EC3-887D-B03FB00B72FF}">
      <dgm:prSet/>
      <dgm:spPr/>
      <dgm:t>
        <a:bodyPr/>
        <a:lstStyle/>
        <a:p>
          <a:endParaRPr lang="es-EC"/>
        </a:p>
      </dgm:t>
    </dgm:pt>
    <dgm:pt modelId="{43B71947-414E-43D2-A9AC-96EE8284D25E}" type="sibTrans" cxnId="{BC61ECFE-B9A9-4EC3-887D-B03FB00B72FF}">
      <dgm:prSet/>
      <dgm:spPr/>
      <dgm:t>
        <a:bodyPr/>
        <a:lstStyle/>
        <a:p>
          <a:endParaRPr lang="es-EC"/>
        </a:p>
      </dgm:t>
    </dgm:pt>
    <dgm:pt modelId="{46C43AF7-69C8-4D4A-B98D-9CD6CC6AA775}">
      <dgm:prSet phldrT="[Texto]" custT="1"/>
      <dgm:spPr/>
      <dgm:t>
        <a:bodyPr/>
        <a:lstStyle/>
        <a:p>
          <a:pPr>
            <a:buFont typeface="+mj-lt"/>
            <a:buAutoNum type="arabicPeriod"/>
          </a:pPr>
          <a:r>
            <a:rPr lang="es-419" sz="1800" dirty="0"/>
            <a:t>ASENTAMIENTOS HUMANOS – SERVICIOS BÁSICOS </a:t>
          </a:r>
          <a:endParaRPr lang="es-EC" sz="1800" dirty="0"/>
        </a:p>
      </dgm:t>
    </dgm:pt>
    <dgm:pt modelId="{847F56D3-0E21-4AA2-851B-13A8489AD9FA}" type="parTrans" cxnId="{B10BE31F-6AE0-4A0B-B084-87975F36837B}">
      <dgm:prSet/>
      <dgm:spPr/>
      <dgm:t>
        <a:bodyPr/>
        <a:lstStyle/>
        <a:p>
          <a:endParaRPr lang="es-EC"/>
        </a:p>
      </dgm:t>
    </dgm:pt>
    <dgm:pt modelId="{4887FD02-E8B1-4304-84E0-243CA047B932}" type="sibTrans" cxnId="{B10BE31F-6AE0-4A0B-B084-87975F36837B}">
      <dgm:prSet/>
      <dgm:spPr/>
      <dgm:t>
        <a:bodyPr/>
        <a:lstStyle/>
        <a:p>
          <a:endParaRPr lang="es-EC"/>
        </a:p>
      </dgm:t>
    </dgm:pt>
    <dgm:pt modelId="{F7ED6394-AF5C-4AD8-B27C-5C87E3CF2585}">
      <dgm:prSet phldrT="[Texto]"/>
      <dgm:spPr/>
      <dgm:t>
        <a:bodyPr/>
        <a:lstStyle/>
        <a:p>
          <a:r>
            <a:rPr lang="es-419" dirty="0"/>
            <a:t>MOVILIDAD – ENERGÍA Y CONECTIVIDAD </a:t>
          </a:r>
          <a:endParaRPr lang="es-EC" dirty="0"/>
        </a:p>
      </dgm:t>
    </dgm:pt>
    <dgm:pt modelId="{FC3118D0-0167-4865-9848-E6EB6A1833F1}" type="parTrans" cxnId="{A5233925-F7BF-40BF-9FFE-F589AC50E132}">
      <dgm:prSet/>
      <dgm:spPr/>
      <dgm:t>
        <a:bodyPr/>
        <a:lstStyle/>
        <a:p>
          <a:endParaRPr lang="es-EC"/>
        </a:p>
      </dgm:t>
    </dgm:pt>
    <dgm:pt modelId="{3F800732-BAA7-402F-B6A5-CEE69C632E60}" type="sibTrans" cxnId="{A5233925-F7BF-40BF-9FFE-F589AC50E132}">
      <dgm:prSet/>
      <dgm:spPr/>
      <dgm:t>
        <a:bodyPr/>
        <a:lstStyle/>
        <a:p>
          <a:endParaRPr lang="es-EC"/>
        </a:p>
      </dgm:t>
    </dgm:pt>
    <dgm:pt modelId="{85D7BE76-3A41-4C9B-A96D-A6D9FB0AE5FF}">
      <dgm:prSet phldrT="[Texto]"/>
      <dgm:spPr/>
      <dgm:t>
        <a:bodyPr/>
        <a:lstStyle/>
        <a:p>
          <a:pPr>
            <a:buFont typeface="+mj-lt"/>
            <a:buAutoNum type="arabicPeriod"/>
          </a:pPr>
          <a:r>
            <a:rPr lang="es-419" dirty="0"/>
            <a:t>POLÍTICO INSTITUCIONAL Y PARTICIPACIÓN CIUDADANA</a:t>
          </a:r>
          <a:endParaRPr lang="es-EC" dirty="0"/>
        </a:p>
      </dgm:t>
    </dgm:pt>
    <dgm:pt modelId="{23577AF1-152A-4D2E-8BE3-D4DF3A01083E}" type="parTrans" cxnId="{405A2488-04D2-4D96-8FCF-6540E8512914}">
      <dgm:prSet/>
      <dgm:spPr/>
      <dgm:t>
        <a:bodyPr/>
        <a:lstStyle/>
        <a:p>
          <a:endParaRPr lang="es-EC"/>
        </a:p>
      </dgm:t>
    </dgm:pt>
    <dgm:pt modelId="{0248C081-5BD0-4FEB-A889-A0725417D29E}" type="sibTrans" cxnId="{405A2488-04D2-4D96-8FCF-6540E8512914}">
      <dgm:prSet/>
      <dgm:spPr/>
      <dgm:t>
        <a:bodyPr/>
        <a:lstStyle/>
        <a:p>
          <a:endParaRPr lang="es-EC"/>
        </a:p>
      </dgm:t>
    </dgm:pt>
    <dgm:pt modelId="{3D5994DE-F195-4787-9CF1-3FD1A7FDB511}">
      <dgm:prSet phldrT="[Texto]"/>
      <dgm:spPr/>
      <dgm:t>
        <a:bodyPr/>
        <a:lstStyle/>
        <a:p>
          <a:pPr>
            <a:buFont typeface="+mj-lt"/>
            <a:buAutoNum type="arabicPeriod"/>
          </a:pPr>
          <a:r>
            <a:rPr lang="es-419" dirty="0"/>
            <a:t>PROYECTOS SOCIALES – EQUIDAD DE GÉNERO Y SECTOR PRIORITARIO </a:t>
          </a:r>
          <a:endParaRPr lang="es-EC" dirty="0"/>
        </a:p>
      </dgm:t>
    </dgm:pt>
    <dgm:pt modelId="{D4E59664-31D3-4CCA-9537-3F82CC42CF53}" type="parTrans" cxnId="{2FF02ABD-D821-4859-91D6-7DC860799065}">
      <dgm:prSet/>
      <dgm:spPr/>
      <dgm:t>
        <a:bodyPr/>
        <a:lstStyle/>
        <a:p>
          <a:endParaRPr lang="es-EC"/>
        </a:p>
      </dgm:t>
    </dgm:pt>
    <dgm:pt modelId="{47505EE1-E90C-4ABA-9C43-3487E4492145}" type="sibTrans" cxnId="{2FF02ABD-D821-4859-91D6-7DC860799065}">
      <dgm:prSet/>
      <dgm:spPr/>
      <dgm:t>
        <a:bodyPr/>
        <a:lstStyle/>
        <a:p>
          <a:endParaRPr lang="es-EC"/>
        </a:p>
      </dgm:t>
    </dgm:pt>
    <dgm:pt modelId="{89F0E1CD-86B7-4272-B909-AAAD10F00993}" type="pres">
      <dgm:prSet presAssocID="{17AD34D0-69AB-4F85-9035-FBB3FE657E9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0E9AA1E-6216-4569-A145-060AC78F7702}" type="pres">
      <dgm:prSet presAssocID="{31BF87F1-531A-420D-B65D-49A2B64BD74E}" presName="root1" presStyleCnt="0"/>
      <dgm:spPr/>
    </dgm:pt>
    <dgm:pt modelId="{D7DFB792-3402-4A0D-8CE1-CB312B09038D}" type="pres">
      <dgm:prSet presAssocID="{31BF87F1-531A-420D-B65D-49A2B64BD74E}" presName="LevelOneTextNode" presStyleLbl="node0" presStyleIdx="0" presStyleCnt="1">
        <dgm:presLayoutVars>
          <dgm:chPref val="3"/>
        </dgm:presLayoutVars>
      </dgm:prSet>
      <dgm:spPr/>
    </dgm:pt>
    <dgm:pt modelId="{69217A09-714E-486D-9A12-51EDDF5422E6}" type="pres">
      <dgm:prSet presAssocID="{31BF87F1-531A-420D-B65D-49A2B64BD74E}" presName="level2hierChild" presStyleCnt="0"/>
      <dgm:spPr/>
    </dgm:pt>
    <dgm:pt modelId="{38BB7DF8-1B1D-4626-884B-DDF13AAC1A84}" type="pres">
      <dgm:prSet presAssocID="{D218BE58-7F2F-4049-B70D-A72DD627A80D}" presName="conn2-1" presStyleLbl="parChTrans1D2" presStyleIdx="0" presStyleCnt="7"/>
      <dgm:spPr/>
    </dgm:pt>
    <dgm:pt modelId="{02D1C975-BC8E-4EA8-B6C0-7BE4E7FC2386}" type="pres">
      <dgm:prSet presAssocID="{D218BE58-7F2F-4049-B70D-A72DD627A80D}" presName="connTx" presStyleLbl="parChTrans1D2" presStyleIdx="0" presStyleCnt="7"/>
      <dgm:spPr/>
    </dgm:pt>
    <dgm:pt modelId="{B370BD6C-12F2-4690-8E64-79FDE7581ACA}" type="pres">
      <dgm:prSet presAssocID="{DADEDF61-5030-4E06-A1B2-1738FCA7C79B}" presName="root2" presStyleCnt="0"/>
      <dgm:spPr/>
    </dgm:pt>
    <dgm:pt modelId="{89B1803C-A466-4145-AF5B-AE5A9618F2B5}" type="pres">
      <dgm:prSet presAssocID="{DADEDF61-5030-4E06-A1B2-1738FCA7C79B}" presName="LevelTwoTextNode" presStyleLbl="node2" presStyleIdx="0" presStyleCnt="7" custScaleX="210522">
        <dgm:presLayoutVars>
          <dgm:chPref val="3"/>
        </dgm:presLayoutVars>
      </dgm:prSet>
      <dgm:spPr/>
    </dgm:pt>
    <dgm:pt modelId="{444B7BB9-1319-4114-A008-49EAD112E6DB}" type="pres">
      <dgm:prSet presAssocID="{DADEDF61-5030-4E06-A1B2-1738FCA7C79B}" presName="level3hierChild" presStyleCnt="0"/>
      <dgm:spPr/>
    </dgm:pt>
    <dgm:pt modelId="{602DDDA2-3ADD-4C32-A484-96DA0620EE8D}" type="pres">
      <dgm:prSet presAssocID="{7548B283-3C35-49EE-8127-BD207A02AED9}" presName="conn2-1" presStyleLbl="parChTrans1D2" presStyleIdx="1" presStyleCnt="7"/>
      <dgm:spPr/>
    </dgm:pt>
    <dgm:pt modelId="{335AFB7D-44E8-49B0-B43F-BAA5F61934B6}" type="pres">
      <dgm:prSet presAssocID="{7548B283-3C35-49EE-8127-BD207A02AED9}" presName="connTx" presStyleLbl="parChTrans1D2" presStyleIdx="1" presStyleCnt="7"/>
      <dgm:spPr/>
    </dgm:pt>
    <dgm:pt modelId="{28D89738-2D36-4B2B-88D3-6B560F630A53}" type="pres">
      <dgm:prSet presAssocID="{386F2F01-C54D-49B8-BE2D-2D91C8F7836D}" presName="root2" presStyleCnt="0"/>
      <dgm:spPr/>
    </dgm:pt>
    <dgm:pt modelId="{E9C07286-8C38-4511-8F71-ADDA9C7965DB}" type="pres">
      <dgm:prSet presAssocID="{386F2F01-C54D-49B8-BE2D-2D91C8F7836D}" presName="LevelTwoTextNode" presStyleLbl="node2" presStyleIdx="1" presStyleCnt="7" custScaleX="211923">
        <dgm:presLayoutVars>
          <dgm:chPref val="3"/>
        </dgm:presLayoutVars>
      </dgm:prSet>
      <dgm:spPr/>
    </dgm:pt>
    <dgm:pt modelId="{ACBF9FB3-8F33-4FD6-A85D-07F44CE21DA6}" type="pres">
      <dgm:prSet presAssocID="{386F2F01-C54D-49B8-BE2D-2D91C8F7836D}" presName="level3hierChild" presStyleCnt="0"/>
      <dgm:spPr/>
    </dgm:pt>
    <dgm:pt modelId="{CB69CBC6-252A-4C4B-99D6-A3992E1B9998}" type="pres">
      <dgm:prSet presAssocID="{3B6D2D21-FB95-4D6C-8160-689A6B513EF4}" presName="conn2-1" presStyleLbl="parChTrans1D2" presStyleIdx="2" presStyleCnt="7"/>
      <dgm:spPr/>
    </dgm:pt>
    <dgm:pt modelId="{43687652-4533-41AC-A8B3-D0A0A7B8D7B0}" type="pres">
      <dgm:prSet presAssocID="{3B6D2D21-FB95-4D6C-8160-689A6B513EF4}" presName="connTx" presStyleLbl="parChTrans1D2" presStyleIdx="2" presStyleCnt="7"/>
      <dgm:spPr/>
    </dgm:pt>
    <dgm:pt modelId="{72BC3E3E-80EF-4DF9-B318-82EE4C6B8B1C}" type="pres">
      <dgm:prSet presAssocID="{7F836F89-5F4F-4C41-A1F8-84F601D4D822}" presName="root2" presStyleCnt="0"/>
      <dgm:spPr/>
    </dgm:pt>
    <dgm:pt modelId="{9B269177-A3E7-494D-8716-EF0B3E10C9D5}" type="pres">
      <dgm:prSet presAssocID="{7F836F89-5F4F-4C41-A1F8-84F601D4D822}" presName="LevelTwoTextNode" presStyleLbl="node2" presStyleIdx="2" presStyleCnt="7" custScaleX="210954">
        <dgm:presLayoutVars>
          <dgm:chPref val="3"/>
        </dgm:presLayoutVars>
      </dgm:prSet>
      <dgm:spPr/>
    </dgm:pt>
    <dgm:pt modelId="{D01ADE0A-B0D8-43F8-9AAE-2759A4DFC639}" type="pres">
      <dgm:prSet presAssocID="{7F836F89-5F4F-4C41-A1F8-84F601D4D822}" presName="level3hierChild" presStyleCnt="0"/>
      <dgm:spPr/>
    </dgm:pt>
    <dgm:pt modelId="{76884922-752D-44B4-AD84-80E88C6D9562}" type="pres">
      <dgm:prSet presAssocID="{847F56D3-0E21-4AA2-851B-13A8489AD9FA}" presName="conn2-1" presStyleLbl="parChTrans1D2" presStyleIdx="3" presStyleCnt="7"/>
      <dgm:spPr/>
    </dgm:pt>
    <dgm:pt modelId="{89E085D9-774B-4A88-AABE-385F43A27851}" type="pres">
      <dgm:prSet presAssocID="{847F56D3-0E21-4AA2-851B-13A8489AD9FA}" presName="connTx" presStyleLbl="parChTrans1D2" presStyleIdx="3" presStyleCnt="7"/>
      <dgm:spPr/>
    </dgm:pt>
    <dgm:pt modelId="{5E0BF9F2-32D5-4203-8DDC-867D7824C607}" type="pres">
      <dgm:prSet presAssocID="{46C43AF7-69C8-4D4A-B98D-9CD6CC6AA775}" presName="root2" presStyleCnt="0"/>
      <dgm:spPr/>
    </dgm:pt>
    <dgm:pt modelId="{CE6CDA3B-070C-407D-8BFD-C377AF4AE0FC}" type="pres">
      <dgm:prSet presAssocID="{46C43AF7-69C8-4D4A-B98D-9CD6CC6AA775}" presName="LevelTwoTextNode" presStyleLbl="node2" presStyleIdx="3" presStyleCnt="7" custScaleX="212154">
        <dgm:presLayoutVars>
          <dgm:chPref val="3"/>
        </dgm:presLayoutVars>
      </dgm:prSet>
      <dgm:spPr/>
    </dgm:pt>
    <dgm:pt modelId="{525C47D3-6006-4D47-BA5C-7B5E8B9C71B9}" type="pres">
      <dgm:prSet presAssocID="{46C43AF7-69C8-4D4A-B98D-9CD6CC6AA775}" presName="level3hierChild" presStyleCnt="0"/>
      <dgm:spPr/>
    </dgm:pt>
    <dgm:pt modelId="{EE90AF12-C917-46B6-866A-7E37D092DC40}" type="pres">
      <dgm:prSet presAssocID="{FC3118D0-0167-4865-9848-E6EB6A1833F1}" presName="conn2-1" presStyleLbl="parChTrans1D2" presStyleIdx="4" presStyleCnt="7"/>
      <dgm:spPr/>
    </dgm:pt>
    <dgm:pt modelId="{95EF12C0-1853-4550-8E1A-1271F4D1BB00}" type="pres">
      <dgm:prSet presAssocID="{FC3118D0-0167-4865-9848-E6EB6A1833F1}" presName="connTx" presStyleLbl="parChTrans1D2" presStyleIdx="4" presStyleCnt="7"/>
      <dgm:spPr/>
    </dgm:pt>
    <dgm:pt modelId="{AA8B6606-0485-48FD-8D2F-8A23878A0BFB}" type="pres">
      <dgm:prSet presAssocID="{F7ED6394-AF5C-4AD8-B27C-5C87E3CF2585}" presName="root2" presStyleCnt="0"/>
      <dgm:spPr/>
    </dgm:pt>
    <dgm:pt modelId="{A015F7EC-CC22-469E-99D1-BCC7B9BE9A1A}" type="pres">
      <dgm:prSet presAssocID="{F7ED6394-AF5C-4AD8-B27C-5C87E3CF2585}" presName="LevelTwoTextNode" presStyleLbl="node2" presStyleIdx="4" presStyleCnt="7" custScaleX="213354">
        <dgm:presLayoutVars>
          <dgm:chPref val="3"/>
        </dgm:presLayoutVars>
      </dgm:prSet>
      <dgm:spPr/>
    </dgm:pt>
    <dgm:pt modelId="{9C6C11C0-7CA0-4CB9-A3F2-9A36D24ADDBA}" type="pres">
      <dgm:prSet presAssocID="{F7ED6394-AF5C-4AD8-B27C-5C87E3CF2585}" presName="level3hierChild" presStyleCnt="0"/>
      <dgm:spPr/>
    </dgm:pt>
    <dgm:pt modelId="{C41A5AD1-2B8B-4BBD-9130-3B100E80021E}" type="pres">
      <dgm:prSet presAssocID="{23577AF1-152A-4D2E-8BE3-D4DF3A01083E}" presName="conn2-1" presStyleLbl="parChTrans1D2" presStyleIdx="5" presStyleCnt="7"/>
      <dgm:spPr/>
    </dgm:pt>
    <dgm:pt modelId="{D4D0AF16-D56C-49E0-8C55-3695BE339C8A}" type="pres">
      <dgm:prSet presAssocID="{23577AF1-152A-4D2E-8BE3-D4DF3A01083E}" presName="connTx" presStyleLbl="parChTrans1D2" presStyleIdx="5" presStyleCnt="7"/>
      <dgm:spPr/>
    </dgm:pt>
    <dgm:pt modelId="{907E4547-A989-4C60-92E9-CCF594745A6C}" type="pres">
      <dgm:prSet presAssocID="{85D7BE76-3A41-4C9B-A96D-A6D9FB0AE5FF}" presName="root2" presStyleCnt="0"/>
      <dgm:spPr/>
    </dgm:pt>
    <dgm:pt modelId="{468B7642-A096-4FB3-9E79-41D58100C73F}" type="pres">
      <dgm:prSet presAssocID="{85D7BE76-3A41-4C9B-A96D-A6D9FB0AE5FF}" presName="LevelTwoTextNode" presStyleLbl="node2" presStyleIdx="5" presStyleCnt="7" custScaleX="212154">
        <dgm:presLayoutVars>
          <dgm:chPref val="3"/>
        </dgm:presLayoutVars>
      </dgm:prSet>
      <dgm:spPr/>
    </dgm:pt>
    <dgm:pt modelId="{4253EA2B-EBC6-4023-B8DF-4C1A380E4EB2}" type="pres">
      <dgm:prSet presAssocID="{85D7BE76-3A41-4C9B-A96D-A6D9FB0AE5FF}" presName="level3hierChild" presStyleCnt="0"/>
      <dgm:spPr/>
    </dgm:pt>
    <dgm:pt modelId="{4E56A0C2-3898-447B-8891-2D288B8AA27E}" type="pres">
      <dgm:prSet presAssocID="{D4E59664-31D3-4CCA-9537-3F82CC42CF53}" presName="conn2-1" presStyleLbl="parChTrans1D2" presStyleIdx="6" presStyleCnt="7"/>
      <dgm:spPr/>
    </dgm:pt>
    <dgm:pt modelId="{766A322D-1C91-4B03-922E-3BE3D65FB96D}" type="pres">
      <dgm:prSet presAssocID="{D4E59664-31D3-4CCA-9537-3F82CC42CF53}" presName="connTx" presStyleLbl="parChTrans1D2" presStyleIdx="6" presStyleCnt="7"/>
      <dgm:spPr/>
    </dgm:pt>
    <dgm:pt modelId="{99C21ACC-B804-4725-9BC6-5E053A658EE6}" type="pres">
      <dgm:prSet presAssocID="{3D5994DE-F195-4787-9CF1-3FD1A7FDB511}" presName="root2" presStyleCnt="0"/>
      <dgm:spPr/>
    </dgm:pt>
    <dgm:pt modelId="{1A1AA96F-96D3-4DCA-AC74-531A1CF0205A}" type="pres">
      <dgm:prSet presAssocID="{3D5994DE-F195-4787-9CF1-3FD1A7FDB511}" presName="LevelTwoTextNode" presStyleLbl="node2" presStyleIdx="6" presStyleCnt="7" custScaleX="215186">
        <dgm:presLayoutVars>
          <dgm:chPref val="3"/>
        </dgm:presLayoutVars>
      </dgm:prSet>
      <dgm:spPr/>
    </dgm:pt>
    <dgm:pt modelId="{3FB578DD-C443-43B8-8ECC-5B8B951AF7D4}" type="pres">
      <dgm:prSet presAssocID="{3D5994DE-F195-4787-9CF1-3FD1A7FDB511}" presName="level3hierChild" presStyleCnt="0"/>
      <dgm:spPr/>
    </dgm:pt>
  </dgm:ptLst>
  <dgm:cxnLst>
    <dgm:cxn modelId="{A24D3302-3163-4489-B4A7-696BE7D829C9}" type="presOf" srcId="{D218BE58-7F2F-4049-B70D-A72DD627A80D}" destId="{38BB7DF8-1B1D-4626-884B-DDF13AAC1A84}" srcOrd="0" destOrd="0" presId="urn:microsoft.com/office/officeart/2008/layout/HorizontalMultiLevelHierarchy"/>
    <dgm:cxn modelId="{45FA9E09-0858-4257-A3C9-C3472BE5AF47}" type="presOf" srcId="{31BF87F1-531A-420D-B65D-49A2B64BD74E}" destId="{D7DFB792-3402-4A0D-8CE1-CB312B09038D}" srcOrd="0" destOrd="0" presId="urn:microsoft.com/office/officeart/2008/layout/HorizontalMultiLevelHierarchy"/>
    <dgm:cxn modelId="{6BA8560E-8852-47EB-95C2-6DA9CEF9B232}" type="presOf" srcId="{386F2F01-C54D-49B8-BE2D-2D91C8F7836D}" destId="{E9C07286-8C38-4511-8F71-ADDA9C7965DB}" srcOrd="0" destOrd="0" presId="urn:microsoft.com/office/officeart/2008/layout/HorizontalMultiLevelHierarchy"/>
    <dgm:cxn modelId="{B10BE31F-6AE0-4A0B-B084-87975F36837B}" srcId="{31BF87F1-531A-420D-B65D-49A2B64BD74E}" destId="{46C43AF7-69C8-4D4A-B98D-9CD6CC6AA775}" srcOrd="3" destOrd="0" parTransId="{847F56D3-0E21-4AA2-851B-13A8489AD9FA}" sibTransId="{4887FD02-E8B1-4304-84E0-243CA047B932}"/>
    <dgm:cxn modelId="{A5233925-F7BF-40BF-9FFE-F589AC50E132}" srcId="{31BF87F1-531A-420D-B65D-49A2B64BD74E}" destId="{F7ED6394-AF5C-4AD8-B27C-5C87E3CF2585}" srcOrd="4" destOrd="0" parTransId="{FC3118D0-0167-4865-9848-E6EB6A1833F1}" sibTransId="{3F800732-BAA7-402F-B6A5-CEE69C632E60}"/>
    <dgm:cxn modelId="{810E0528-977A-474D-A920-7C08962CA9DF}" type="presOf" srcId="{23577AF1-152A-4D2E-8BE3-D4DF3A01083E}" destId="{C41A5AD1-2B8B-4BBD-9130-3B100E80021E}" srcOrd="0" destOrd="0" presId="urn:microsoft.com/office/officeart/2008/layout/HorizontalMultiLevelHierarchy"/>
    <dgm:cxn modelId="{6DAB1830-6D26-4EC0-B930-EEA0904312F1}" type="presOf" srcId="{7548B283-3C35-49EE-8127-BD207A02AED9}" destId="{335AFB7D-44E8-49B0-B43F-BAA5F61934B6}" srcOrd="1" destOrd="0" presId="urn:microsoft.com/office/officeart/2008/layout/HorizontalMultiLevelHierarchy"/>
    <dgm:cxn modelId="{6B3E1433-B101-4F42-BD8B-436FA381DA6A}" type="presOf" srcId="{7F836F89-5F4F-4C41-A1F8-84F601D4D822}" destId="{9B269177-A3E7-494D-8716-EF0B3E10C9D5}" srcOrd="0" destOrd="0" presId="urn:microsoft.com/office/officeart/2008/layout/HorizontalMultiLevelHierarchy"/>
    <dgm:cxn modelId="{715FDC61-B93A-4D58-AD08-846386D14F26}" srcId="{31BF87F1-531A-420D-B65D-49A2B64BD74E}" destId="{DADEDF61-5030-4E06-A1B2-1738FCA7C79B}" srcOrd="0" destOrd="0" parTransId="{D218BE58-7F2F-4049-B70D-A72DD627A80D}" sibTransId="{EF766DC0-590E-4A7F-8402-EF0EB7B7745D}"/>
    <dgm:cxn modelId="{BD23BD45-4993-4ECE-8A7A-E260F170511C}" type="presOf" srcId="{3B6D2D21-FB95-4D6C-8160-689A6B513EF4}" destId="{43687652-4533-41AC-A8B3-D0A0A7B8D7B0}" srcOrd="1" destOrd="0" presId="urn:microsoft.com/office/officeart/2008/layout/HorizontalMultiLevelHierarchy"/>
    <dgm:cxn modelId="{636C6C67-C643-43BB-9482-8DF82D328375}" srcId="{17AD34D0-69AB-4F85-9035-FBB3FE657E98}" destId="{31BF87F1-531A-420D-B65D-49A2B64BD74E}" srcOrd="0" destOrd="0" parTransId="{E22812C5-5E9B-4F9D-93E8-B11CF0463AA4}" sibTransId="{41C56B8E-5463-4472-B5A6-E51807308D78}"/>
    <dgm:cxn modelId="{1149A76A-3898-4814-84B8-4D34676C2598}" type="presOf" srcId="{46C43AF7-69C8-4D4A-B98D-9CD6CC6AA775}" destId="{CE6CDA3B-070C-407D-8BFD-C377AF4AE0FC}" srcOrd="0" destOrd="0" presId="urn:microsoft.com/office/officeart/2008/layout/HorizontalMultiLevelHierarchy"/>
    <dgm:cxn modelId="{DD52134D-5BD6-4521-8FAE-41ACB04C70E4}" type="presOf" srcId="{847F56D3-0E21-4AA2-851B-13A8489AD9FA}" destId="{89E085D9-774B-4A88-AABE-385F43A27851}" srcOrd="1" destOrd="0" presId="urn:microsoft.com/office/officeart/2008/layout/HorizontalMultiLevelHierarchy"/>
    <dgm:cxn modelId="{7EE2ED74-2602-44AB-AB83-E08E32149B5D}" type="presOf" srcId="{D4E59664-31D3-4CCA-9537-3F82CC42CF53}" destId="{766A322D-1C91-4B03-922E-3BE3D65FB96D}" srcOrd="1" destOrd="0" presId="urn:microsoft.com/office/officeart/2008/layout/HorizontalMultiLevelHierarchy"/>
    <dgm:cxn modelId="{29FED555-59B4-4FB3-9FF8-6A37A0FBB028}" type="presOf" srcId="{D4E59664-31D3-4CCA-9537-3F82CC42CF53}" destId="{4E56A0C2-3898-447B-8891-2D288B8AA27E}" srcOrd="0" destOrd="0" presId="urn:microsoft.com/office/officeart/2008/layout/HorizontalMultiLevelHierarchy"/>
    <dgm:cxn modelId="{B6DC0082-06D0-4972-9DD4-0E6B54A42CE5}" srcId="{31BF87F1-531A-420D-B65D-49A2B64BD74E}" destId="{386F2F01-C54D-49B8-BE2D-2D91C8F7836D}" srcOrd="1" destOrd="0" parTransId="{7548B283-3C35-49EE-8127-BD207A02AED9}" sibTransId="{A45D4E42-53DD-4B07-8059-E59B150FA9F7}"/>
    <dgm:cxn modelId="{08811E86-C2B9-43AE-916F-AD49C2D70F93}" type="presOf" srcId="{F7ED6394-AF5C-4AD8-B27C-5C87E3CF2585}" destId="{A015F7EC-CC22-469E-99D1-BCC7B9BE9A1A}" srcOrd="0" destOrd="0" presId="urn:microsoft.com/office/officeart/2008/layout/HorizontalMultiLevelHierarchy"/>
    <dgm:cxn modelId="{405A2488-04D2-4D96-8FCF-6540E8512914}" srcId="{31BF87F1-531A-420D-B65D-49A2B64BD74E}" destId="{85D7BE76-3A41-4C9B-A96D-A6D9FB0AE5FF}" srcOrd="5" destOrd="0" parTransId="{23577AF1-152A-4D2E-8BE3-D4DF3A01083E}" sibTransId="{0248C081-5BD0-4FEB-A889-A0725417D29E}"/>
    <dgm:cxn modelId="{888691B6-BD85-4E4A-809B-5C5892C21471}" type="presOf" srcId="{D218BE58-7F2F-4049-B70D-A72DD627A80D}" destId="{02D1C975-BC8E-4EA8-B6C0-7BE4E7FC2386}" srcOrd="1" destOrd="0" presId="urn:microsoft.com/office/officeart/2008/layout/HorizontalMultiLevelHierarchy"/>
    <dgm:cxn modelId="{BF7F6FB8-69B0-43A5-8DDC-C283FA855299}" type="presOf" srcId="{3D5994DE-F195-4787-9CF1-3FD1A7FDB511}" destId="{1A1AA96F-96D3-4DCA-AC74-531A1CF0205A}" srcOrd="0" destOrd="0" presId="urn:microsoft.com/office/officeart/2008/layout/HorizontalMultiLevelHierarchy"/>
    <dgm:cxn modelId="{CFB9F1B9-A15E-4AFF-AED5-656D59C409D3}" type="presOf" srcId="{17AD34D0-69AB-4F85-9035-FBB3FE657E98}" destId="{89F0E1CD-86B7-4272-B909-AAAD10F00993}" srcOrd="0" destOrd="0" presId="urn:microsoft.com/office/officeart/2008/layout/HorizontalMultiLevelHierarchy"/>
    <dgm:cxn modelId="{2FF02ABD-D821-4859-91D6-7DC860799065}" srcId="{31BF87F1-531A-420D-B65D-49A2B64BD74E}" destId="{3D5994DE-F195-4787-9CF1-3FD1A7FDB511}" srcOrd="6" destOrd="0" parTransId="{D4E59664-31D3-4CCA-9537-3F82CC42CF53}" sibTransId="{47505EE1-E90C-4ABA-9C43-3487E4492145}"/>
    <dgm:cxn modelId="{AC3C45BD-7B13-4381-9FC6-96D7E29781E6}" type="presOf" srcId="{7548B283-3C35-49EE-8127-BD207A02AED9}" destId="{602DDDA2-3ADD-4C32-A484-96DA0620EE8D}" srcOrd="0" destOrd="0" presId="urn:microsoft.com/office/officeart/2008/layout/HorizontalMultiLevelHierarchy"/>
    <dgm:cxn modelId="{7DFC74BE-6A0A-40E3-A23E-9240ECDC95C8}" type="presOf" srcId="{FC3118D0-0167-4865-9848-E6EB6A1833F1}" destId="{EE90AF12-C917-46B6-866A-7E37D092DC40}" srcOrd="0" destOrd="0" presId="urn:microsoft.com/office/officeart/2008/layout/HorizontalMultiLevelHierarchy"/>
    <dgm:cxn modelId="{E8461BC2-C4E0-4C55-9686-F7C85EB449C7}" type="presOf" srcId="{85D7BE76-3A41-4C9B-A96D-A6D9FB0AE5FF}" destId="{468B7642-A096-4FB3-9E79-41D58100C73F}" srcOrd="0" destOrd="0" presId="urn:microsoft.com/office/officeart/2008/layout/HorizontalMultiLevelHierarchy"/>
    <dgm:cxn modelId="{7B1B6CCF-91FF-4DCD-94D2-933505296B31}" type="presOf" srcId="{FC3118D0-0167-4865-9848-E6EB6A1833F1}" destId="{95EF12C0-1853-4550-8E1A-1271F4D1BB00}" srcOrd="1" destOrd="0" presId="urn:microsoft.com/office/officeart/2008/layout/HorizontalMultiLevelHierarchy"/>
    <dgm:cxn modelId="{0ED6ADE2-962A-4DE0-A99F-5B340C4DC231}" type="presOf" srcId="{847F56D3-0E21-4AA2-851B-13A8489AD9FA}" destId="{76884922-752D-44B4-AD84-80E88C6D9562}" srcOrd="0" destOrd="0" presId="urn:microsoft.com/office/officeart/2008/layout/HorizontalMultiLevelHierarchy"/>
    <dgm:cxn modelId="{58AA62E7-EEE6-4345-9675-CAE9450608A4}" type="presOf" srcId="{23577AF1-152A-4D2E-8BE3-D4DF3A01083E}" destId="{D4D0AF16-D56C-49E0-8C55-3695BE339C8A}" srcOrd="1" destOrd="0" presId="urn:microsoft.com/office/officeart/2008/layout/HorizontalMultiLevelHierarchy"/>
    <dgm:cxn modelId="{BC5FFCF1-FA0F-4FF7-A38A-A0B19F44BECF}" type="presOf" srcId="{3B6D2D21-FB95-4D6C-8160-689A6B513EF4}" destId="{CB69CBC6-252A-4C4B-99D6-A3992E1B9998}" srcOrd="0" destOrd="0" presId="urn:microsoft.com/office/officeart/2008/layout/HorizontalMultiLevelHierarchy"/>
    <dgm:cxn modelId="{E4A2D0F9-1D63-4DCE-BC52-0690CBC14FD6}" type="presOf" srcId="{DADEDF61-5030-4E06-A1B2-1738FCA7C79B}" destId="{89B1803C-A466-4145-AF5B-AE5A9618F2B5}" srcOrd="0" destOrd="0" presId="urn:microsoft.com/office/officeart/2008/layout/HorizontalMultiLevelHierarchy"/>
    <dgm:cxn modelId="{BC61ECFE-B9A9-4EC3-887D-B03FB00B72FF}" srcId="{31BF87F1-531A-420D-B65D-49A2B64BD74E}" destId="{7F836F89-5F4F-4C41-A1F8-84F601D4D822}" srcOrd="2" destOrd="0" parTransId="{3B6D2D21-FB95-4D6C-8160-689A6B513EF4}" sibTransId="{43B71947-414E-43D2-A9AC-96EE8284D25E}"/>
    <dgm:cxn modelId="{DC8840FB-1EC0-4B79-869C-58A9A6CD953E}" type="presParOf" srcId="{89F0E1CD-86B7-4272-B909-AAAD10F00993}" destId="{F0E9AA1E-6216-4569-A145-060AC78F7702}" srcOrd="0" destOrd="0" presId="urn:microsoft.com/office/officeart/2008/layout/HorizontalMultiLevelHierarchy"/>
    <dgm:cxn modelId="{DBAECCB2-7E97-447D-A91A-6E868A011FFC}" type="presParOf" srcId="{F0E9AA1E-6216-4569-A145-060AC78F7702}" destId="{D7DFB792-3402-4A0D-8CE1-CB312B09038D}" srcOrd="0" destOrd="0" presId="urn:microsoft.com/office/officeart/2008/layout/HorizontalMultiLevelHierarchy"/>
    <dgm:cxn modelId="{F9C57DA8-E4CA-477D-8758-DCB9E53CC86B}" type="presParOf" srcId="{F0E9AA1E-6216-4569-A145-060AC78F7702}" destId="{69217A09-714E-486D-9A12-51EDDF5422E6}" srcOrd="1" destOrd="0" presId="urn:microsoft.com/office/officeart/2008/layout/HorizontalMultiLevelHierarchy"/>
    <dgm:cxn modelId="{B00880FA-6253-4DFE-B9D5-55A398FFFD55}" type="presParOf" srcId="{69217A09-714E-486D-9A12-51EDDF5422E6}" destId="{38BB7DF8-1B1D-4626-884B-DDF13AAC1A84}" srcOrd="0" destOrd="0" presId="urn:microsoft.com/office/officeart/2008/layout/HorizontalMultiLevelHierarchy"/>
    <dgm:cxn modelId="{E939D38B-0725-43FF-B70F-E3609D750C9D}" type="presParOf" srcId="{38BB7DF8-1B1D-4626-884B-DDF13AAC1A84}" destId="{02D1C975-BC8E-4EA8-B6C0-7BE4E7FC2386}" srcOrd="0" destOrd="0" presId="urn:microsoft.com/office/officeart/2008/layout/HorizontalMultiLevelHierarchy"/>
    <dgm:cxn modelId="{E6201676-EE47-4A3C-AB97-B92125D37ADB}" type="presParOf" srcId="{69217A09-714E-486D-9A12-51EDDF5422E6}" destId="{B370BD6C-12F2-4690-8E64-79FDE7581ACA}" srcOrd="1" destOrd="0" presId="urn:microsoft.com/office/officeart/2008/layout/HorizontalMultiLevelHierarchy"/>
    <dgm:cxn modelId="{979720F0-DF64-4ACC-9952-B4046633A343}" type="presParOf" srcId="{B370BD6C-12F2-4690-8E64-79FDE7581ACA}" destId="{89B1803C-A466-4145-AF5B-AE5A9618F2B5}" srcOrd="0" destOrd="0" presId="urn:microsoft.com/office/officeart/2008/layout/HorizontalMultiLevelHierarchy"/>
    <dgm:cxn modelId="{FC428950-4BC6-427D-88D3-1FE4EB11F1D0}" type="presParOf" srcId="{B370BD6C-12F2-4690-8E64-79FDE7581ACA}" destId="{444B7BB9-1319-4114-A008-49EAD112E6DB}" srcOrd="1" destOrd="0" presId="urn:microsoft.com/office/officeart/2008/layout/HorizontalMultiLevelHierarchy"/>
    <dgm:cxn modelId="{5C0ACA7B-B019-4055-8074-0FA64A105CA6}" type="presParOf" srcId="{69217A09-714E-486D-9A12-51EDDF5422E6}" destId="{602DDDA2-3ADD-4C32-A484-96DA0620EE8D}" srcOrd="2" destOrd="0" presId="urn:microsoft.com/office/officeart/2008/layout/HorizontalMultiLevelHierarchy"/>
    <dgm:cxn modelId="{7A375096-16AA-47B3-BEFB-A56670F76FC9}" type="presParOf" srcId="{602DDDA2-3ADD-4C32-A484-96DA0620EE8D}" destId="{335AFB7D-44E8-49B0-B43F-BAA5F61934B6}" srcOrd="0" destOrd="0" presId="urn:microsoft.com/office/officeart/2008/layout/HorizontalMultiLevelHierarchy"/>
    <dgm:cxn modelId="{335A61A8-74C7-47FF-BF71-9AC876D99CCA}" type="presParOf" srcId="{69217A09-714E-486D-9A12-51EDDF5422E6}" destId="{28D89738-2D36-4B2B-88D3-6B560F630A53}" srcOrd="3" destOrd="0" presId="urn:microsoft.com/office/officeart/2008/layout/HorizontalMultiLevelHierarchy"/>
    <dgm:cxn modelId="{0C671646-2297-428D-B0FC-D8990BF58C6F}" type="presParOf" srcId="{28D89738-2D36-4B2B-88D3-6B560F630A53}" destId="{E9C07286-8C38-4511-8F71-ADDA9C7965DB}" srcOrd="0" destOrd="0" presId="urn:microsoft.com/office/officeart/2008/layout/HorizontalMultiLevelHierarchy"/>
    <dgm:cxn modelId="{EAE8B2EE-94C7-491B-ACBB-DAD21C600BBD}" type="presParOf" srcId="{28D89738-2D36-4B2B-88D3-6B560F630A53}" destId="{ACBF9FB3-8F33-4FD6-A85D-07F44CE21DA6}" srcOrd="1" destOrd="0" presId="urn:microsoft.com/office/officeart/2008/layout/HorizontalMultiLevelHierarchy"/>
    <dgm:cxn modelId="{F65DEC6F-D782-46DD-8F24-8B6099CA946B}" type="presParOf" srcId="{69217A09-714E-486D-9A12-51EDDF5422E6}" destId="{CB69CBC6-252A-4C4B-99D6-A3992E1B9998}" srcOrd="4" destOrd="0" presId="urn:microsoft.com/office/officeart/2008/layout/HorizontalMultiLevelHierarchy"/>
    <dgm:cxn modelId="{58CEBDCC-007A-4AC9-83C8-6F915A39C79D}" type="presParOf" srcId="{CB69CBC6-252A-4C4B-99D6-A3992E1B9998}" destId="{43687652-4533-41AC-A8B3-D0A0A7B8D7B0}" srcOrd="0" destOrd="0" presId="urn:microsoft.com/office/officeart/2008/layout/HorizontalMultiLevelHierarchy"/>
    <dgm:cxn modelId="{B9E7DA7B-DD30-48E6-980C-80CD33BC7472}" type="presParOf" srcId="{69217A09-714E-486D-9A12-51EDDF5422E6}" destId="{72BC3E3E-80EF-4DF9-B318-82EE4C6B8B1C}" srcOrd="5" destOrd="0" presId="urn:microsoft.com/office/officeart/2008/layout/HorizontalMultiLevelHierarchy"/>
    <dgm:cxn modelId="{3CEC2C37-E104-473D-97D7-77658D97D041}" type="presParOf" srcId="{72BC3E3E-80EF-4DF9-B318-82EE4C6B8B1C}" destId="{9B269177-A3E7-494D-8716-EF0B3E10C9D5}" srcOrd="0" destOrd="0" presId="urn:microsoft.com/office/officeart/2008/layout/HorizontalMultiLevelHierarchy"/>
    <dgm:cxn modelId="{11DD8994-6805-4286-8795-9F790E4B7EC4}" type="presParOf" srcId="{72BC3E3E-80EF-4DF9-B318-82EE4C6B8B1C}" destId="{D01ADE0A-B0D8-43F8-9AAE-2759A4DFC639}" srcOrd="1" destOrd="0" presId="urn:microsoft.com/office/officeart/2008/layout/HorizontalMultiLevelHierarchy"/>
    <dgm:cxn modelId="{BEDD250C-CBF5-4612-9C8B-EA8C125225B2}" type="presParOf" srcId="{69217A09-714E-486D-9A12-51EDDF5422E6}" destId="{76884922-752D-44B4-AD84-80E88C6D9562}" srcOrd="6" destOrd="0" presId="urn:microsoft.com/office/officeart/2008/layout/HorizontalMultiLevelHierarchy"/>
    <dgm:cxn modelId="{4D415E98-9592-4413-9662-6A356E240A4B}" type="presParOf" srcId="{76884922-752D-44B4-AD84-80E88C6D9562}" destId="{89E085D9-774B-4A88-AABE-385F43A27851}" srcOrd="0" destOrd="0" presId="urn:microsoft.com/office/officeart/2008/layout/HorizontalMultiLevelHierarchy"/>
    <dgm:cxn modelId="{06256ECB-3223-432B-84AA-6EB99A6CE0EF}" type="presParOf" srcId="{69217A09-714E-486D-9A12-51EDDF5422E6}" destId="{5E0BF9F2-32D5-4203-8DDC-867D7824C607}" srcOrd="7" destOrd="0" presId="urn:microsoft.com/office/officeart/2008/layout/HorizontalMultiLevelHierarchy"/>
    <dgm:cxn modelId="{FFA67ADA-A85A-4C87-84FE-627C84D2A346}" type="presParOf" srcId="{5E0BF9F2-32D5-4203-8DDC-867D7824C607}" destId="{CE6CDA3B-070C-407D-8BFD-C377AF4AE0FC}" srcOrd="0" destOrd="0" presId="urn:microsoft.com/office/officeart/2008/layout/HorizontalMultiLevelHierarchy"/>
    <dgm:cxn modelId="{8DD52206-6929-436E-A50B-5CD5950FB73B}" type="presParOf" srcId="{5E0BF9F2-32D5-4203-8DDC-867D7824C607}" destId="{525C47D3-6006-4D47-BA5C-7B5E8B9C71B9}" srcOrd="1" destOrd="0" presId="urn:microsoft.com/office/officeart/2008/layout/HorizontalMultiLevelHierarchy"/>
    <dgm:cxn modelId="{D44FE8F6-8ABB-43DF-A184-6A81E1937D73}" type="presParOf" srcId="{69217A09-714E-486D-9A12-51EDDF5422E6}" destId="{EE90AF12-C917-46B6-866A-7E37D092DC40}" srcOrd="8" destOrd="0" presId="urn:microsoft.com/office/officeart/2008/layout/HorizontalMultiLevelHierarchy"/>
    <dgm:cxn modelId="{B9FA86D7-AA8B-4EE3-A408-7124A17AA372}" type="presParOf" srcId="{EE90AF12-C917-46B6-866A-7E37D092DC40}" destId="{95EF12C0-1853-4550-8E1A-1271F4D1BB00}" srcOrd="0" destOrd="0" presId="urn:microsoft.com/office/officeart/2008/layout/HorizontalMultiLevelHierarchy"/>
    <dgm:cxn modelId="{7685DB24-AE11-4ACF-B58C-E1DB62846CB7}" type="presParOf" srcId="{69217A09-714E-486D-9A12-51EDDF5422E6}" destId="{AA8B6606-0485-48FD-8D2F-8A23878A0BFB}" srcOrd="9" destOrd="0" presId="urn:microsoft.com/office/officeart/2008/layout/HorizontalMultiLevelHierarchy"/>
    <dgm:cxn modelId="{1D559A01-DE9D-4B1D-B7EE-4789D8DB3945}" type="presParOf" srcId="{AA8B6606-0485-48FD-8D2F-8A23878A0BFB}" destId="{A015F7EC-CC22-469E-99D1-BCC7B9BE9A1A}" srcOrd="0" destOrd="0" presId="urn:microsoft.com/office/officeart/2008/layout/HorizontalMultiLevelHierarchy"/>
    <dgm:cxn modelId="{9ADD8C86-E847-47F7-9531-FA5100594A93}" type="presParOf" srcId="{AA8B6606-0485-48FD-8D2F-8A23878A0BFB}" destId="{9C6C11C0-7CA0-4CB9-A3F2-9A36D24ADDBA}" srcOrd="1" destOrd="0" presId="urn:microsoft.com/office/officeart/2008/layout/HorizontalMultiLevelHierarchy"/>
    <dgm:cxn modelId="{7CB2687A-DF60-492B-A82A-F56AEC0B59C1}" type="presParOf" srcId="{69217A09-714E-486D-9A12-51EDDF5422E6}" destId="{C41A5AD1-2B8B-4BBD-9130-3B100E80021E}" srcOrd="10" destOrd="0" presId="urn:microsoft.com/office/officeart/2008/layout/HorizontalMultiLevelHierarchy"/>
    <dgm:cxn modelId="{38755C53-89BD-48A7-BFB7-2E9C821D30AB}" type="presParOf" srcId="{C41A5AD1-2B8B-4BBD-9130-3B100E80021E}" destId="{D4D0AF16-D56C-49E0-8C55-3695BE339C8A}" srcOrd="0" destOrd="0" presId="urn:microsoft.com/office/officeart/2008/layout/HorizontalMultiLevelHierarchy"/>
    <dgm:cxn modelId="{7B6B2BA0-10E2-4005-A04E-8ABE75939450}" type="presParOf" srcId="{69217A09-714E-486D-9A12-51EDDF5422E6}" destId="{907E4547-A989-4C60-92E9-CCF594745A6C}" srcOrd="11" destOrd="0" presId="urn:microsoft.com/office/officeart/2008/layout/HorizontalMultiLevelHierarchy"/>
    <dgm:cxn modelId="{C47FDCAE-5FB0-4935-B95F-8AD7C1A84C0C}" type="presParOf" srcId="{907E4547-A989-4C60-92E9-CCF594745A6C}" destId="{468B7642-A096-4FB3-9E79-41D58100C73F}" srcOrd="0" destOrd="0" presId="urn:microsoft.com/office/officeart/2008/layout/HorizontalMultiLevelHierarchy"/>
    <dgm:cxn modelId="{67DB0159-F433-4DCD-86AA-15B90895DE68}" type="presParOf" srcId="{907E4547-A989-4C60-92E9-CCF594745A6C}" destId="{4253EA2B-EBC6-4023-B8DF-4C1A380E4EB2}" srcOrd="1" destOrd="0" presId="urn:microsoft.com/office/officeart/2008/layout/HorizontalMultiLevelHierarchy"/>
    <dgm:cxn modelId="{FF4E387A-54D3-4B4A-938E-74E1037A7FB1}" type="presParOf" srcId="{69217A09-714E-486D-9A12-51EDDF5422E6}" destId="{4E56A0C2-3898-447B-8891-2D288B8AA27E}" srcOrd="12" destOrd="0" presId="urn:microsoft.com/office/officeart/2008/layout/HorizontalMultiLevelHierarchy"/>
    <dgm:cxn modelId="{FE6DB42D-AFE8-4934-A23B-ABEAC1A5F32C}" type="presParOf" srcId="{4E56A0C2-3898-447B-8891-2D288B8AA27E}" destId="{766A322D-1C91-4B03-922E-3BE3D65FB96D}" srcOrd="0" destOrd="0" presId="urn:microsoft.com/office/officeart/2008/layout/HorizontalMultiLevelHierarchy"/>
    <dgm:cxn modelId="{52E540B4-633F-4824-976E-383426F8AD6A}" type="presParOf" srcId="{69217A09-714E-486D-9A12-51EDDF5422E6}" destId="{99C21ACC-B804-4725-9BC6-5E053A658EE6}" srcOrd="13" destOrd="0" presId="urn:microsoft.com/office/officeart/2008/layout/HorizontalMultiLevelHierarchy"/>
    <dgm:cxn modelId="{B3649EE0-F3B0-4E70-893F-A4CCE5203831}" type="presParOf" srcId="{99C21ACC-B804-4725-9BC6-5E053A658EE6}" destId="{1A1AA96F-96D3-4DCA-AC74-531A1CF0205A}" srcOrd="0" destOrd="0" presId="urn:microsoft.com/office/officeart/2008/layout/HorizontalMultiLevelHierarchy"/>
    <dgm:cxn modelId="{3A3F91D7-5B84-45B4-9148-7F3A1C86E587}" type="presParOf" srcId="{99C21ACC-B804-4725-9BC6-5E053A658EE6}" destId="{3FB578DD-C443-43B8-8ECC-5B8B951AF7D4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7FBC4-E23D-4F15-8B8E-DDEBA80F84CC}">
      <dsp:nvSpPr>
        <dsp:cNvPr id="0" name=""/>
        <dsp:cNvSpPr/>
      </dsp:nvSpPr>
      <dsp:spPr>
        <a:xfrm rot="10800000">
          <a:off x="2489759" y="3911"/>
          <a:ext cx="7593359" cy="230858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8021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DANDO CUMPLIMIENTO A LO DISPUESTO EN LA CONSTITUCIÓN DE LA REPÚBLICA, A LA LEY ORGÁNICA DE PARTICIPACIÓN CIUDADANA Y AL CÓDIGO ORGÁNICO DE ORGANIZACIÓN TERRITORIAL AUTONOMÍA Y DESCENTRALIZACIÓN</a:t>
          </a:r>
          <a:endParaRPr lang="es-EC" sz="16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3066905" y="3911"/>
        <a:ext cx="7016213" cy="2308583"/>
      </dsp:txXfrm>
    </dsp:sp>
    <dsp:sp modelId="{D0B28FFA-74EE-44A8-9BFD-25B9B2C64753}">
      <dsp:nvSpPr>
        <dsp:cNvPr id="0" name=""/>
        <dsp:cNvSpPr/>
      </dsp:nvSpPr>
      <dsp:spPr>
        <a:xfrm>
          <a:off x="1335467" y="3911"/>
          <a:ext cx="2308583" cy="230858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D9D1F5-7115-4D85-8D0C-1E3E0DB57BE6}">
      <dsp:nvSpPr>
        <dsp:cNvPr id="0" name=""/>
        <dsp:cNvSpPr/>
      </dsp:nvSpPr>
      <dsp:spPr>
        <a:xfrm rot="10800000">
          <a:off x="2489759" y="3001625"/>
          <a:ext cx="7593359" cy="230858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8021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EL CONSEJO DE PARTICIPACIÓN CIUDADANA Y CONTROL SOCIAL, MEDIANTE RESOLUCIÓN NO. CPCCS-PLE-SG-069-2021-476, ESTABLECE LOS MECANISMOS DE RENDICIÓN DE CUENTAS </a:t>
          </a:r>
          <a:endParaRPr lang="es-EC" sz="16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 rot="10800000">
        <a:off x="3066905" y="3001625"/>
        <a:ext cx="7016213" cy="2308583"/>
      </dsp:txXfrm>
    </dsp:sp>
    <dsp:sp modelId="{78EC243B-72C8-44C3-A3B0-343E387D6508}">
      <dsp:nvSpPr>
        <dsp:cNvPr id="0" name=""/>
        <dsp:cNvSpPr/>
      </dsp:nvSpPr>
      <dsp:spPr>
        <a:xfrm>
          <a:off x="1335467" y="3001625"/>
          <a:ext cx="2308583" cy="230858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56A0C2-3898-447B-8891-2D288B8AA27E}">
      <dsp:nvSpPr>
        <dsp:cNvPr id="0" name=""/>
        <dsp:cNvSpPr/>
      </dsp:nvSpPr>
      <dsp:spPr>
        <a:xfrm>
          <a:off x="3922300" y="2862469"/>
          <a:ext cx="441360" cy="2523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0680" y="0"/>
              </a:lnTo>
              <a:lnTo>
                <a:pt x="220680" y="2523020"/>
              </a:lnTo>
              <a:lnTo>
                <a:pt x="441360" y="2523020"/>
              </a:lnTo>
            </a:path>
          </a:pathLst>
        </a:custGeom>
        <a:noFill/>
        <a:ln w="1587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000" kern="1200"/>
        </a:p>
      </dsp:txBody>
      <dsp:txXfrm>
        <a:off x="4078947" y="4059946"/>
        <a:ext cx="128066" cy="128066"/>
      </dsp:txXfrm>
    </dsp:sp>
    <dsp:sp modelId="{C41A5AD1-2B8B-4BBD-9130-3B100E80021E}">
      <dsp:nvSpPr>
        <dsp:cNvPr id="0" name=""/>
        <dsp:cNvSpPr/>
      </dsp:nvSpPr>
      <dsp:spPr>
        <a:xfrm>
          <a:off x="3922300" y="2862469"/>
          <a:ext cx="441360" cy="16820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0680" y="0"/>
              </a:lnTo>
              <a:lnTo>
                <a:pt x="220680" y="1682013"/>
              </a:lnTo>
              <a:lnTo>
                <a:pt x="441360" y="1682013"/>
              </a:lnTo>
            </a:path>
          </a:pathLst>
        </a:custGeom>
        <a:noFill/>
        <a:ln w="1587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600" kern="1200"/>
        </a:p>
      </dsp:txBody>
      <dsp:txXfrm>
        <a:off x="4099506" y="3660002"/>
        <a:ext cx="86947" cy="86947"/>
      </dsp:txXfrm>
    </dsp:sp>
    <dsp:sp modelId="{EE90AF12-C917-46B6-866A-7E37D092DC40}">
      <dsp:nvSpPr>
        <dsp:cNvPr id="0" name=""/>
        <dsp:cNvSpPr/>
      </dsp:nvSpPr>
      <dsp:spPr>
        <a:xfrm>
          <a:off x="3922300" y="2862469"/>
          <a:ext cx="441360" cy="8410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0680" y="0"/>
              </a:lnTo>
              <a:lnTo>
                <a:pt x="220680" y="841006"/>
              </a:lnTo>
              <a:lnTo>
                <a:pt x="441360" y="841006"/>
              </a:lnTo>
            </a:path>
          </a:pathLst>
        </a:custGeom>
        <a:noFill/>
        <a:ln w="1587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500" kern="1200"/>
        </a:p>
      </dsp:txBody>
      <dsp:txXfrm>
        <a:off x="4119236" y="3259228"/>
        <a:ext cx="47489" cy="47489"/>
      </dsp:txXfrm>
    </dsp:sp>
    <dsp:sp modelId="{76884922-752D-44B4-AD84-80E88C6D9562}">
      <dsp:nvSpPr>
        <dsp:cNvPr id="0" name=""/>
        <dsp:cNvSpPr/>
      </dsp:nvSpPr>
      <dsp:spPr>
        <a:xfrm>
          <a:off x="3922300" y="2816749"/>
          <a:ext cx="4413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1360" y="45720"/>
              </a:lnTo>
            </a:path>
          </a:pathLst>
        </a:custGeom>
        <a:noFill/>
        <a:ln w="1587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500" kern="1200"/>
        </a:p>
      </dsp:txBody>
      <dsp:txXfrm>
        <a:off x="4131946" y="2851435"/>
        <a:ext cx="22068" cy="22068"/>
      </dsp:txXfrm>
    </dsp:sp>
    <dsp:sp modelId="{CB69CBC6-252A-4C4B-99D6-A3992E1B9998}">
      <dsp:nvSpPr>
        <dsp:cNvPr id="0" name=""/>
        <dsp:cNvSpPr/>
      </dsp:nvSpPr>
      <dsp:spPr>
        <a:xfrm>
          <a:off x="3922300" y="2021462"/>
          <a:ext cx="441360" cy="841006"/>
        </a:xfrm>
        <a:custGeom>
          <a:avLst/>
          <a:gdLst/>
          <a:ahLst/>
          <a:cxnLst/>
          <a:rect l="0" t="0" r="0" b="0"/>
          <a:pathLst>
            <a:path>
              <a:moveTo>
                <a:pt x="0" y="841006"/>
              </a:moveTo>
              <a:lnTo>
                <a:pt x="220680" y="841006"/>
              </a:lnTo>
              <a:lnTo>
                <a:pt x="220680" y="0"/>
              </a:lnTo>
              <a:lnTo>
                <a:pt x="441360" y="0"/>
              </a:lnTo>
            </a:path>
          </a:pathLst>
        </a:custGeom>
        <a:noFill/>
        <a:ln w="1587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500" kern="1200"/>
        </a:p>
      </dsp:txBody>
      <dsp:txXfrm>
        <a:off x="4119236" y="2418221"/>
        <a:ext cx="47489" cy="47489"/>
      </dsp:txXfrm>
    </dsp:sp>
    <dsp:sp modelId="{602DDDA2-3ADD-4C32-A484-96DA0620EE8D}">
      <dsp:nvSpPr>
        <dsp:cNvPr id="0" name=""/>
        <dsp:cNvSpPr/>
      </dsp:nvSpPr>
      <dsp:spPr>
        <a:xfrm>
          <a:off x="3922300" y="1180456"/>
          <a:ext cx="441360" cy="1682013"/>
        </a:xfrm>
        <a:custGeom>
          <a:avLst/>
          <a:gdLst/>
          <a:ahLst/>
          <a:cxnLst/>
          <a:rect l="0" t="0" r="0" b="0"/>
          <a:pathLst>
            <a:path>
              <a:moveTo>
                <a:pt x="0" y="1682013"/>
              </a:moveTo>
              <a:lnTo>
                <a:pt x="220680" y="1682013"/>
              </a:lnTo>
              <a:lnTo>
                <a:pt x="220680" y="0"/>
              </a:lnTo>
              <a:lnTo>
                <a:pt x="441360" y="0"/>
              </a:lnTo>
            </a:path>
          </a:pathLst>
        </a:custGeom>
        <a:noFill/>
        <a:ln w="1587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600" kern="1200"/>
        </a:p>
      </dsp:txBody>
      <dsp:txXfrm>
        <a:off x="4099506" y="1977988"/>
        <a:ext cx="86947" cy="86947"/>
      </dsp:txXfrm>
    </dsp:sp>
    <dsp:sp modelId="{38BB7DF8-1B1D-4626-884B-DDF13AAC1A84}">
      <dsp:nvSpPr>
        <dsp:cNvPr id="0" name=""/>
        <dsp:cNvSpPr/>
      </dsp:nvSpPr>
      <dsp:spPr>
        <a:xfrm>
          <a:off x="3922300" y="339449"/>
          <a:ext cx="441360" cy="2523020"/>
        </a:xfrm>
        <a:custGeom>
          <a:avLst/>
          <a:gdLst/>
          <a:ahLst/>
          <a:cxnLst/>
          <a:rect l="0" t="0" r="0" b="0"/>
          <a:pathLst>
            <a:path>
              <a:moveTo>
                <a:pt x="0" y="2523020"/>
              </a:moveTo>
              <a:lnTo>
                <a:pt x="220680" y="2523020"/>
              </a:lnTo>
              <a:lnTo>
                <a:pt x="220680" y="0"/>
              </a:lnTo>
              <a:lnTo>
                <a:pt x="441360" y="0"/>
              </a:lnTo>
            </a:path>
          </a:pathLst>
        </a:custGeom>
        <a:noFill/>
        <a:ln w="1587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000" kern="1200"/>
        </a:p>
      </dsp:txBody>
      <dsp:txXfrm>
        <a:off x="4078947" y="1536926"/>
        <a:ext cx="128066" cy="128066"/>
      </dsp:txXfrm>
    </dsp:sp>
    <dsp:sp modelId="{D7DFB792-3402-4A0D-8CE1-CB312B09038D}">
      <dsp:nvSpPr>
        <dsp:cNvPr id="0" name=""/>
        <dsp:cNvSpPr/>
      </dsp:nvSpPr>
      <dsp:spPr>
        <a:xfrm rot="16200000">
          <a:off x="1815357" y="2526066"/>
          <a:ext cx="3541080" cy="6728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900" kern="1200" dirty="0"/>
            <a:t>EJES</a:t>
          </a:r>
          <a:endParaRPr lang="es-EC" sz="4900" kern="1200" dirty="0"/>
        </a:p>
      </dsp:txBody>
      <dsp:txXfrm>
        <a:off x="1815357" y="2526066"/>
        <a:ext cx="3541080" cy="672805"/>
      </dsp:txXfrm>
    </dsp:sp>
    <dsp:sp modelId="{89B1803C-A466-4145-AF5B-AE5A9618F2B5}">
      <dsp:nvSpPr>
        <dsp:cNvPr id="0" name=""/>
        <dsp:cNvSpPr/>
      </dsp:nvSpPr>
      <dsp:spPr>
        <a:xfrm>
          <a:off x="4363660" y="3046"/>
          <a:ext cx="4645802" cy="6728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419" sz="1800" kern="1200" dirty="0"/>
            <a:t>FÍSICO – AMBIENTAL - TURISMO</a:t>
          </a:r>
          <a:endParaRPr lang="es-EC" sz="1800" kern="1200" dirty="0"/>
        </a:p>
      </dsp:txBody>
      <dsp:txXfrm>
        <a:off x="4363660" y="3046"/>
        <a:ext cx="4645802" cy="672805"/>
      </dsp:txXfrm>
    </dsp:sp>
    <dsp:sp modelId="{E9C07286-8C38-4511-8F71-ADDA9C7965DB}">
      <dsp:nvSpPr>
        <dsp:cNvPr id="0" name=""/>
        <dsp:cNvSpPr/>
      </dsp:nvSpPr>
      <dsp:spPr>
        <a:xfrm>
          <a:off x="4363660" y="844053"/>
          <a:ext cx="4676720" cy="6728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419" sz="1800" kern="1200" dirty="0"/>
            <a:t>SISTEMA SOCIAL – CULTURAL - DEPORTES</a:t>
          </a:r>
          <a:endParaRPr lang="es-EC" sz="1800" kern="1200" dirty="0"/>
        </a:p>
      </dsp:txBody>
      <dsp:txXfrm>
        <a:off x="4363660" y="844053"/>
        <a:ext cx="4676720" cy="672805"/>
      </dsp:txXfrm>
    </dsp:sp>
    <dsp:sp modelId="{9B269177-A3E7-494D-8716-EF0B3E10C9D5}">
      <dsp:nvSpPr>
        <dsp:cNvPr id="0" name=""/>
        <dsp:cNvSpPr/>
      </dsp:nvSpPr>
      <dsp:spPr>
        <a:xfrm>
          <a:off x="4363660" y="1685060"/>
          <a:ext cx="4655336" cy="6728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419" sz="1800" kern="1200" dirty="0"/>
            <a:t>ECONÓMICO -PRODUCTIVO Y EMPRENDIMIENTOS</a:t>
          </a:r>
          <a:endParaRPr lang="es-EC" sz="1800" kern="1200" dirty="0"/>
        </a:p>
      </dsp:txBody>
      <dsp:txXfrm>
        <a:off x="4363660" y="1685060"/>
        <a:ext cx="4655336" cy="672805"/>
      </dsp:txXfrm>
    </dsp:sp>
    <dsp:sp modelId="{CE6CDA3B-070C-407D-8BFD-C377AF4AE0FC}">
      <dsp:nvSpPr>
        <dsp:cNvPr id="0" name=""/>
        <dsp:cNvSpPr/>
      </dsp:nvSpPr>
      <dsp:spPr>
        <a:xfrm>
          <a:off x="4363660" y="2526066"/>
          <a:ext cx="4681817" cy="6728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419" sz="1800" kern="1200" dirty="0"/>
            <a:t>ASENTAMIENTOS HUMANOS – SERVICIOS BÁSICOS </a:t>
          </a:r>
          <a:endParaRPr lang="es-EC" sz="1800" kern="1200" dirty="0"/>
        </a:p>
      </dsp:txBody>
      <dsp:txXfrm>
        <a:off x="4363660" y="2526066"/>
        <a:ext cx="4681817" cy="672805"/>
      </dsp:txXfrm>
    </dsp:sp>
    <dsp:sp modelId="{A015F7EC-CC22-469E-99D1-BCC7B9BE9A1A}">
      <dsp:nvSpPr>
        <dsp:cNvPr id="0" name=""/>
        <dsp:cNvSpPr/>
      </dsp:nvSpPr>
      <dsp:spPr>
        <a:xfrm>
          <a:off x="4363660" y="3367073"/>
          <a:ext cx="4708299" cy="6728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800" kern="1200" dirty="0"/>
            <a:t>MOVILIDAD – ENERGÍA Y CONECTIVIDAD </a:t>
          </a:r>
          <a:endParaRPr lang="es-EC" sz="1800" kern="1200" dirty="0"/>
        </a:p>
      </dsp:txBody>
      <dsp:txXfrm>
        <a:off x="4363660" y="3367073"/>
        <a:ext cx="4708299" cy="672805"/>
      </dsp:txXfrm>
    </dsp:sp>
    <dsp:sp modelId="{468B7642-A096-4FB3-9E79-41D58100C73F}">
      <dsp:nvSpPr>
        <dsp:cNvPr id="0" name=""/>
        <dsp:cNvSpPr/>
      </dsp:nvSpPr>
      <dsp:spPr>
        <a:xfrm>
          <a:off x="4363660" y="4208080"/>
          <a:ext cx="4681817" cy="6728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419" sz="1800" kern="1200" dirty="0"/>
            <a:t>POLÍTICO INSTITUCIONAL Y PARTICIPACIÓN CIUDADANA</a:t>
          </a:r>
          <a:endParaRPr lang="es-EC" sz="1800" kern="1200" dirty="0"/>
        </a:p>
      </dsp:txBody>
      <dsp:txXfrm>
        <a:off x="4363660" y="4208080"/>
        <a:ext cx="4681817" cy="672805"/>
      </dsp:txXfrm>
    </dsp:sp>
    <dsp:sp modelId="{1A1AA96F-96D3-4DCA-AC74-531A1CF0205A}">
      <dsp:nvSpPr>
        <dsp:cNvPr id="0" name=""/>
        <dsp:cNvSpPr/>
      </dsp:nvSpPr>
      <dsp:spPr>
        <a:xfrm>
          <a:off x="4363660" y="5049086"/>
          <a:ext cx="4748728" cy="6728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419" sz="1800" kern="1200" dirty="0"/>
            <a:t>PROYECTOS SOCIALES – EQUIDAD DE GÉNERO Y SECTOR PRIORITARIO </a:t>
          </a:r>
          <a:endParaRPr lang="es-EC" sz="1800" kern="1200" dirty="0"/>
        </a:p>
      </dsp:txBody>
      <dsp:txXfrm>
        <a:off x="4363660" y="5049086"/>
        <a:ext cx="4748728" cy="6728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DB9D0581-2F8F-42C2-A6D5-BFAEB7BD9D8D}" type="datetimeFigureOut">
              <a:rPr lang="es-EC" smtClean="0"/>
              <a:t>23/4/2022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161CA132-9F2B-43B3-B4E0-516D534672B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15892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0581-2F8F-42C2-A6D5-BFAEB7BD9D8D}" type="datetimeFigureOut">
              <a:rPr lang="es-EC" smtClean="0"/>
              <a:t>23/4/2022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A132-9F2B-43B3-B4E0-516D534672B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61045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0581-2F8F-42C2-A6D5-BFAEB7BD9D8D}" type="datetimeFigureOut">
              <a:rPr lang="es-EC" smtClean="0"/>
              <a:t>23/4/2022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A132-9F2B-43B3-B4E0-516D534672B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23991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0581-2F8F-42C2-A6D5-BFAEB7BD9D8D}" type="datetimeFigureOut">
              <a:rPr lang="es-EC" smtClean="0"/>
              <a:t>23/4/2022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A132-9F2B-43B3-B4E0-516D534672B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88855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0581-2F8F-42C2-A6D5-BFAEB7BD9D8D}" type="datetimeFigureOut">
              <a:rPr lang="es-EC" smtClean="0"/>
              <a:t>23/4/2022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A132-9F2B-43B3-B4E0-516D534672B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81209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0581-2F8F-42C2-A6D5-BFAEB7BD9D8D}" type="datetimeFigureOut">
              <a:rPr lang="es-EC" smtClean="0"/>
              <a:t>23/4/2022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A132-9F2B-43B3-B4E0-516D534672B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557585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0581-2F8F-42C2-A6D5-BFAEB7BD9D8D}" type="datetimeFigureOut">
              <a:rPr lang="es-EC" smtClean="0"/>
              <a:t>23/4/2022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A132-9F2B-43B3-B4E0-516D534672B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71536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0581-2F8F-42C2-A6D5-BFAEB7BD9D8D}" type="datetimeFigureOut">
              <a:rPr lang="es-EC" smtClean="0"/>
              <a:t>23/4/2022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A132-9F2B-43B3-B4E0-516D534672B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65643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0581-2F8F-42C2-A6D5-BFAEB7BD9D8D}" type="datetimeFigureOut">
              <a:rPr lang="es-EC" smtClean="0"/>
              <a:t>23/4/2022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A132-9F2B-43B3-B4E0-516D534672B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93540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0581-2F8F-42C2-A6D5-BFAEB7BD9D8D}" type="datetimeFigureOut">
              <a:rPr lang="es-EC" smtClean="0"/>
              <a:t>23/4/2022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A132-9F2B-43B3-B4E0-516D534672B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32107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0581-2F8F-42C2-A6D5-BFAEB7BD9D8D}" type="datetimeFigureOut">
              <a:rPr lang="es-EC" smtClean="0"/>
              <a:t>23/4/2022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A132-9F2B-43B3-B4E0-516D534672B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79891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0581-2F8F-42C2-A6D5-BFAEB7BD9D8D}" type="datetimeFigureOut">
              <a:rPr lang="es-EC" smtClean="0"/>
              <a:t>23/4/2022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A132-9F2B-43B3-B4E0-516D534672B1}" type="slidenum">
              <a:rPr lang="es-EC" smtClean="0"/>
              <a:t>‹Nº›</a:t>
            </a:fld>
            <a:endParaRPr lang="es-EC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2670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0581-2F8F-42C2-A6D5-BFAEB7BD9D8D}" type="datetimeFigureOut">
              <a:rPr lang="es-EC" smtClean="0"/>
              <a:t>23/4/2022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A132-9F2B-43B3-B4E0-516D534672B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2876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0581-2F8F-42C2-A6D5-BFAEB7BD9D8D}" type="datetimeFigureOut">
              <a:rPr lang="es-EC" smtClean="0"/>
              <a:t>23/4/2022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A132-9F2B-43B3-B4E0-516D534672B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23718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0581-2F8F-42C2-A6D5-BFAEB7BD9D8D}" type="datetimeFigureOut">
              <a:rPr lang="es-EC" smtClean="0"/>
              <a:t>23/4/2022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A132-9F2B-43B3-B4E0-516D534672B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06211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0581-2F8F-42C2-A6D5-BFAEB7BD9D8D}" type="datetimeFigureOut">
              <a:rPr lang="es-EC" smtClean="0"/>
              <a:t>23/4/2022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A132-9F2B-43B3-B4E0-516D534672B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03088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0581-2F8F-42C2-A6D5-BFAEB7BD9D8D}" type="datetimeFigureOut">
              <a:rPr lang="es-EC" smtClean="0"/>
              <a:t>23/4/2022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A132-9F2B-43B3-B4E0-516D534672B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57772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D0581-2F8F-42C2-A6D5-BFAEB7BD9D8D}" type="datetimeFigureOut">
              <a:rPr lang="es-EC" smtClean="0"/>
              <a:t>23/4/2022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CA132-9F2B-43B3-B4E0-516D534672B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6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8.png"/><Relationship Id="rId7" Type="http://schemas.openxmlformats.org/officeDocument/2006/relationships/image" Target="../media/image14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9.gif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9.gif"/><Relationship Id="rId7" Type="http://schemas.openxmlformats.org/officeDocument/2006/relationships/image" Target="../media/image2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9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34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8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9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9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04AAF35B-C01A-4666-B999-CAE6904CF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939" y="1785198"/>
            <a:ext cx="3590122" cy="376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4443593-B0E5-4890-80FC-99CAC9088CB1}"/>
              </a:ext>
            </a:extLst>
          </p:cNvPr>
          <p:cNvSpPr txBox="1"/>
          <p:nvPr/>
        </p:nvSpPr>
        <p:spPr>
          <a:xfrm>
            <a:off x="2425148" y="465988"/>
            <a:ext cx="77260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C" sz="2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aparral Pro Light" panose="02060403030505090203" pitchFamily="18" charset="0"/>
              </a:rPr>
              <a:t>RENDICIÓN DE CUENTAS 2021</a:t>
            </a:r>
          </a:p>
          <a:p>
            <a:pPr algn="ctr"/>
            <a:r>
              <a:rPr lang="es-EC" sz="2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aparral Pro Light" panose="02060403030505090203" pitchFamily="18" charset="0"/>
              </a:rPr>
              <a:t>GOBIERNO AUTÓNOMO DESCENTRALIZADO MUNICIPAL DEL CANTÓN FLAVIO ALFARO</a:t>
            </a:r>
            <a:endParaRPr lang="es-ES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haparral Pro Light" panose="02060403030505090203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B8A8943-3875-4BC8-88C7-E921EF3B2B15}"/>
              </a:ext>
            </a:extLst>
          </p:cNvPr>
          <p:cNvSpPr txBox="1"/>
          <p:nvPr/>
        </p:nvSpPr>
        <p:spPr>
          <a:xfrm>
            <a:off x="2232991" y="5672087"/>
            <a:ext cx="77260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aparral Pro Light" panose="02060403030505090203" pitchFamily="18" charset="0"/>
              </a:rPr>
              <a:t>I</a:t>
            </a:r>
            <a:r>
              <a:rPr lang="es-EC" sz="2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aparral Pro Light" panose="02060403030505090203" pitchFamily="18" charset="0"/>
              </a:rPr>
              <a:t>NG. JAMINTON ENRIQUE INTRIAGO ALCÍVAR</a:t>
            </a:r>
          </a:p>
          <a:p>
            <a:pPr algn="ctr"/>
            <a:r>
              <a:rPr lang="es-EC" sz="2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haparral Pro Light" panose="02060403030505090203" pitchFamily="18" charset="0"/>
              </a:rPr>
              <a:t>ALCALDE</a:t>
            </a:r>
          </a:p>
        </p:txBody>
      </p:sp>
    </p:spTree>
    <p:extLst>
      <p:ext uri="{BB962C8B-B14F-4D97-AF65-F5344CB8AC3E}">
        <p14:creationId xmlns:p14="http://schemas.microsoft.com/office/powerpoint/2010/main" val="1052044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Marcador de contenido 1">
            <a:extLst>
              <a:ext uri="{FF2B5EF4-FFF2-40B4-BE49-F238E27FC236}">
                <a16:creationId xmlns:a16="http://schemas.microsoft.com/office/drawing/2014/main" id="{C4B7595A-842C-4F21-8C60-CD12149C5A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5695889"/>
              </p:ext>
            </p:extLst>
          </p:nvPr>
        </p:nvGraphicFramePr>
        <p:xfrm>
          <a:off x="386707" y="1250855"/>
          <a:ext cx="11418586" cy="5314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87624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EA47F6E2-0FD7-4AA3-B9D1-29EC1F8BA4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1378868"/>
              </p:ext>
            </p:extLst>
          </p:nvPr>
        </p:nvGraphicFramePr>
        <p:xfrm>
          <a:off x="-1647294" y="1007165"/>
          <a:ext cx="12361884" cy="5724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5AB860E-1D38-4BCD-A781-D5C6FDBB0A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618" y="3436454"/>
            <a:ext cx="3295650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344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A4027CC2-162B-4504-8A7E-FB9AF3DFCF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400" y="0"/>
            <a:ext cx="1215852" cy="1215852"/>
          </a:xfrm>
        </p:spPr>
      </p:pic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150B9F4-4DB0-4A15-854A-55A1FE3C70D4}"/>
              </a:ext>
            </a:extLst>
          </p:cNvPr>
          <p:cNvSpPr/>
          <p:nvPr/>
        </p:nvSpPr>
        <p:spPr>
          <a:xfrm>
            <a:off x="3931103" y="293024"/>
            <a:ext cx="42006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glow rad="101600">
                    <a:schemeClr val="bg1">
                      <a:lumMod val="75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VACUNACIÓN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1ACD7A9-5FF0-4E5E-A7A2-3177918B9D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31" y="1509379"/>
            <a:ext cx="3719289" cy="2479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DC5C0A2-EB58-4288-8A98-A9B0A277F9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261" y="1508876"/>
            <a:ext cx="3719289" cy="2479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3B0896F-288D-4D8D-855E-C1153D6421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400" y="1508876"/>
            <a:ext cx="3719289" cy="2479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23142FC8-C584-420B-BAA1-5A0D53FD0A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379" y="4164637"/>
            <a:ext cx="3719289" cy="2479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8FA0634E-FDE8-4E96-89B0-B1600B5220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236" y="4164134"/>
            <a:ext cx="3719289" cy="2479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58270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150B9F4-4DB0-4A15-854A-55A1FE3C70D4}"/>
              </a:ext>
            </a:extLst>
          </p:cNvPr>
          <p:cNvSpPr/>
          <p:nvPr/>
        </p:nvSpPr>
        <p:spPr>
          <a:xfrm>
            <a:off x="3373999" y="293024"/>
            <a:ext cx="53148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glow rad="101600">
                    <a:schemeClr val="bg1">
                      <a:lumMod val="75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UNIDAD TÉCNICA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E2B84AE-1D34-458F-808B-29910C56B9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07" y="1508876"/>
            <a:ext cx="3719290" cy="2479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3217DF6-38BB-4129-8A34-F6C2747182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355" y="1508876"/>
            <a:ext cx="3719290" cy="2479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6ED9539-067D-44E9-A0C4-97B2B8CDF5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003" y="1508876"/>
            <a:ext cx="3719290" cy="2479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F5B9F85-CF85-45AD-95E2-96AC5D49AC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079" y="4164135"/>
            <a:ext cx="3719290" cy="2479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299E7BC2-1415-4928-9124-41F858E961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11" y="4164136"/>
            <a:ext cx="3719289" cy="2479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35429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738B0E5-9555-4F51-9504-BEAFC35C7F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1971691"/>
            <a:ext cx="5550359" cy="37002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6FB461D-6878-4E38-B173-1156D933BF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71691"/>
            <a:ext cx="5550359" cy="37002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64639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DDE2002-8240-4748-B8DE-05B6C5294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66" y="1881809"/>
            <a:ext cx="4984473" cy="3322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776A732-0A2C-4708-A4A1-DD0E71F1B8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388" y="1878496"/>
            <a:ext cx="4984473" cy="3322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68749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DDE2002-8240-4748-B8DE-05B6C5294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66" y="1881809"/>
            <a:ext cx="4984473" cy="3322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776A732-0A2C-4708-A4A1-DD0E71F1B8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388" y="1878496"/>
            <a:ext cx="4984473" cy="3322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304272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3C0ADA6-46D6-408B-9905-780DE188F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66" y="1878496"/>
            <a:ext cx="4984473" cy="3322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E5583C7-86DA-45D1-A684-E73BEF327F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78496"/>
            <a:ext cx="4984473" cy="3322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52478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1E09B36B-0A68-48A0-88D2-47D7D74FCB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62" y="1473398"/>
            <a:ext cx="5214938" cy="39112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F27273C-9854-47B4-AB62-47D9252642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68" y="2507067"/>
            <a:ext cx="5338925" cy="39112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62226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Marcador de contenido 12">
            <a:extLst>
              <a:ext uri="{FF2B5EF4-FFF2-40B4-BE49-F238E27FC236}">
                <a16:creationId xmlns:a16="http://schemas.microsoft.com/office/drawing/2014/main" id="{47B25098-9F24-4192-ACA8-587BD0FF51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07"/>
          <a:stretch/>
        </p:blipFill>
        <p:spPr>
          <a:xfrm>
            <a:off x="397565" y="1802296"/>
            <a:ext cx="5517246" cy="3901465"/>
          </a:xfrm>
        </p:spPr>
      </p:pic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4" name="Tabla 14">
            <a:extLst>
              <a:ext uri="{FF2B5EF4-FFF2-40B4-BE49-F238E27FC236}">
                <a16:creationId xmlns:a16="http://schemas.microsoft.com/office/drawing/2014/main" id="{F605CEE4-5D3C-4BC0-980D-F4F0ED057B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576076"/>
              </p:ext>
            </p:extLst>
          </p:nvPr>
        </p:nvGraphicFramePr>
        <p:xfrm>
          <a:off x="5489782" y="2262808"/>
          <a:ext cx="5748062" cy="741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74031">
                  <a:extLst>
                    <a:ext uri="{9D8B030D-6E8A-4147-A177-3AD203B41FA5}">
                      <a16:colId xmlns:a16="http://schemas.microsoft.com/office/drawing/2014/main" val="3239660"/>
                    </a:ext>
                  </a:extLst>
                </a:gridCol>
                <a:gridCol w="2874031">
                  <a:extLst>
                    <a:ext uri="{9D8B030D-6E8A-4147-A177-3AD203B41FA5}">
                      <a16:colId xmlns:a16="http://schemas.microsoft.com/office/drawing/2014/main" val="3816866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INGRESO 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GASTO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101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419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$5,413,860.80 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$4,651.406.63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057082"/>
                  </a:ext>
                </a:extLst>
              </a:tr>
            </a:tbl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7FA4DFDA-ADD3-4D1E-B465-720F0489C8ED}"/>
              </a:ext>
            </a:extLst>
          </p:cNvPr>
          <p:cNvSpPr txBox="1"/>
          <p:nvPr/>
        </p:nvSpPr>
        <p:spPr>
          <a:xfrm>
            <a:off x="7726017" y="1802296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AÑO 2021</a:t>
            </a:r>
            <a:endParaRPr lang="es-EC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698F959-F886-499C-BB6A-503EED8925A2}"/>
              </a:ext>
            </a:extLst>
          </p:cNvPr>
          <p:cNvSpPr txBox="1"/>
          <p:nvPr/>
        </p:nvSpPr>
        <p:spPr>
          <a:xfrm>
            <a:off x="7311820" y="4068417"/>
            <a:ext cx="1832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UNIDAD TÉCNICA</a:t>
            </a:r>
            <a:endParaRPr lang="es-EC" dirty="0"/>
          </a:p>
        </p:txBody>
      </p:sp>
      <p:graphicFrame>
        <p:nvGraphicFramePr>
          <p:cNvPr id="17" name="Tabla 17">
            <a:extLst>
              <a:ext uri="{FF2B5EF4-FFF2-40B4-BE49-F238E27FC236}">
                <a16:creationId xmlns:a16="http://schemas.microsoft.com/office/drawing/2014/main" id="{E6A3BFFB-ECF8-40FA-8B39-2814213CDB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872669"/>
              </p:ext>
            </p:extLst>
          </p:nvPr>
        </p:nvGraphicFramePr>
        <p:xfrm>
          <a:off x="5489781" y="4642309"/>
          <a:ext cx="5748064" cy="370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74032">
                  <a:extLst>
                    <a:ext uri="{9D8B030D-6E8A-4147-A177-3AD203B41FA5}">
                      <a16:colId xmlns:a16="http://schemas.microsoft.com/office/drawing/2014/main" val="2850573553"/>
                    </a:ext>
                  </a:extLst>
                </a:gridCol>
                <a:gridCol w="2874032">
                  <a:extLst>
                    <a:ext uri="{9D8B030D-6E8A-4147-A177-3AD203B41FA5}">
                      <a16:colId xmlns:a16="http://schemas.microsoft.com/office/drawing/2014/main" val="2907138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TRANSFERENCIA ANUAL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sz="1800" b="1" kern="1200" dirty="0">
                          <a:solidFill>
                            <a:schemeClr val="lt1"/>
                          </a:solidFill>
                          <a:effectLst/>
                        </a:rPr>
                        <a:t>$96.000 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3942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765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150B9F4-4DB0-4A15-854A-55A1FE3C70D4}"/>
              </a:ext>
            </a:extLst>
          </p:cNvPr>
          <p:cNvSpPr/>
          <p:nvPr/>
        </p:nvSpPr>
        <p:spPr>
          <a:xfrm>
            <a:off x="4784643" y="293024"/>
            <a:ext cx="24935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glow rad="101600">
                    <a:schemeClr val="bg1">
                      <a:lumMod val="75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DEUDAS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9ECB0F0-6F8E-4582-9BB7-676F030F0A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089" y="2077661"/>
            <a:ext cx="4976125" cy="18001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D1B3696-4F1A-41A6-9C4C-E7034FE6AF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865" y="1835280"/>
            <a:ext cx="2143125" cy="214312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14972FF-D69E-46C2-A313-C1E4116246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948" y="4570829"/>
            <a:ext cx="3564409" cy="142576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66210D6-FDBC-48BE-8F75-20CB5ADC69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579" y="4278759"/>
            <a:ext cx="4907251" cy="193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401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4339475-7CEF-404E-87C1-40F78AC98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201" y="1081352"/>
            <a:ext cx="4043569" cy="2695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384592C-F9CE-41BB-8EBE-88DD66758F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196" y="1081352"/>
            <a:ext cx="4043569" cy="2695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2CC722D-193B-40C8-9B49-F9CEAFAA5F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201" y="3922838"/>
            <a:ext cx="4043569" cy="27286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24E2144-E4C2-4C17-9976-572982024C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691" y="3899468"/>
            <a:ext cx="4043570" cy="27286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48902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8B1FA750-CF37-4141-9151-4A58D1E774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93" y="1439161"/>
            <a:ext cx="3625832" cy="24172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D43934E-F0C9-4C4C-9F9B-E3D2C8A942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084" y="2528502"/>
            <a:ext cx="3625832" cy="24172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9BB76F0-35E9-4EDB-9587-F3FFCF3321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175" y="3950449"/>
            <a:ext cx="3625832" cy="24172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9927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95060D89-8515-4599-8E11-E21CCC7F3A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03" y="1333144"/>
            <a:ext cx="3627248" cy="24172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AFAB7AF-7287-4ED8-908C-330341A215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455" y="2824014"/>
            <a:ext cx="3736476" cy="24172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5211103-615D-4E31-B795-74E5E32337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5866" y="4032624"/>
            <a:ext cx="3627248" cy="24172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3276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C21DAA7-A8B0-4D30-A103-6BCA35045F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4" y="4085449"/>
            <a:ext cx="3719291" cy="2479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0A70687-8D19-4D35-9BEA-F9B8E644F7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355" y="2507213"/>
            <a:ext cx="3719290" cy="2479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6FCEE25-9D12-426E-8DCD-283DB2B3F1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004" y="1267451"/>
            <a:ext cx="3719289" cy="2479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19973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17D0A58F-624B-453A-9032-03EB08BC66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62" y="1972397"/>
            <a:ext cx="5312568" cy="3541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C1F8732-A937-4B14-8189-4B7FC06A66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725" y="1972397"/>
            <a:ext cx="5312568" cy="3541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36247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5451664-637E-47FE-A152-9111129E77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018" y="2992581"/>
            <a:ext cx="5202383" cy="3468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1A90CB8D-3953-42A8-9103-8801DA1F5A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62" y="1694872"/>
            <a:ext cx="5202383" cy="3468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73964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AE1A4116-D60A-4ACF-B972-9F8113852DC9}"/>
              </a:ext>
            </a:extLst>
          </p:cNvPr>
          <p:cNvSpPr/>
          <p:nvPr/>
        </p:nvSpPr>
        <p:spPr>
          <a:xfrm>
            <a:off x="4473088" y="409814"/>
            <a:ext cx="38138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glow rad="101600">
                    <a:schemeClr val="bg1">
                      <a:lumMod val="75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CONVENIOS</a:t>
            </a:r>
          </a:p>
        </p:txBody>
      </p: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BE4F7388-EBB2-49D6-9009-F314A9F1FA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628" y="2202694"/>
            <a:ext cx="3143250" cy="145732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1D8B34C-9FDE-4892-AE6C-447B30E57C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018" y="4529570"/>
            <a:ext cx="3307963" cy="97761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CA722BA-A9AB-4E69-871C-7FE10F3A69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555" y="2433714"/>
            <a:ext cx="1792798" cy="110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64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Marcador de contenido 14">
            <a:extLst>
              <a:ext uri="{FF2B5EF4-FFF2-40B4-BE49-F238E27FC236}">
                <a16:creationId xmlns:a16="http://schemas.microsoft.com/office/drawing/2014/main" id="{03A24AA3-71C1-43F4-9799-51416987E6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134" y="1333144"/>
            <a:ext cx="4249881" cy="2833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818AEAB-3EA8-4139-B157-1A8DD2A9B8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341" y="1365903"/>
            <a:ext cx="4249881" cy="2833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F87397F-D2AD-46E3-BC8C-BEA9169613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820" y="4384963"/>
            <a:ext cx="4249881" cy="2833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06214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9DB0404-C30A-4C3D-A436-CF062603B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570" y="1047988"/>
            <a:ext cx="4249881" cy="2833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78D0BE6-2666-4993-BC06-DCEBF097C7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880" y="1047988"/>
            <a:ext cx="4299019" cy="28660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17CA249-49B5-449E-8009-A59A178908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059" y="4024746"/>
            <a:ext cx="4249881" cy="2833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1196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726D1ED-3151-4A07-837A-5485466D3E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582" y="1099562"/>
            <a:ext cx="4785447" cy="31902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A4A499E-4F64-4E69-9B1A-C30D9C32EE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971" y="3120247"/>
            <a:ext cx="4764380" cy="31762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68169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3F7FA75E-28E3-4AEE-973A-117F0CD07F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</p:spPr>
      </p:pic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6288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sultado de imagen para gad flavio alfaro">
            <a:extLst>
              <a:ext uri="{FF2B5EF4-FFF2-40B4-BE49-F238E27FC236}">
                <a16:creationId xmlns:a16="http://schemas.microsoft.com/office/drawing/2014/main" id="{26606D99-1BE5-4928-9D7B-B4D6DC6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293024"/>
            <a:ext cx="991017" cy="104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75FD5-C4B7-48EE-8A33-478592D78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65" y="229883"/>
            <a:ext cx="1614528" cy="1103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6" descr="Resultado de imagen para gad flavio alfaro">
            <a:extLst>
              <a:ext uri="{FF2B5EF4-FFF2-40B4-BE49-F238E27FC236}">
                <a16:creationId xmlns:a16="http://schemas.microsoft.com/office/drawing/2014/main" id="{C945BF01-6841-4643-9E3E-A2FF802FA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570" y="882357"/>
            <a:ext cx="4080859" cy="414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77AAAC91-F469-4A20-B1AD-658E948DB5D3}"/>
              </a:ext>
            </a:extLst>
          </p:cNvPr>
          <p:cNvSpPr/>
          <p:nvPr/>
        </p:nvSpPr>
        <p:spPr>
          <a:xfrm>
            <a:off x="4638476" y="5513978"/>
            <a:ext cx="32475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glow rad="101600">
                    <a:schemeClr val="bg1">
                      <a:lumMod val="75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GRACIAS!!!</a:t>
            </a:r>
          </a:p>
        </p:txBody>
      </p:sp>
    </p:spTree>
    <p:extLst>
      <p:ext uri="{BB962C8B-B14F-4D97-AF65-F5344CB8AC3E}">
        <p14:creationId xmlns:p14="http://schemas.microsoft.com/office/powerpoint/2010/main" val="698536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Azul cáli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837</TotalTime>
  <Words>133</Words>
  <Application>Microsoft Office PowerPoint</Application>
  <PresentationFormat>Panorámica</PresentationFormat>
  <Paragraphs>27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9" baseType="lpstr">
      <vt:lpstr>Arial</vt:lpstr>
      <vt:lpstr>Chaparral Pro Light</vt:lpstr>
      <vt:lpstr>Times New Roman</vt:lpstr>
      <vt:lpstr>Tw Cen MT</vt:lpstr>
      <vt:lpstr>Circuito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Silvia Bravo</dc:creator>
  <cp:lastModifiedBy>Silvia Bravo</cp:lastModifiedBy>
  <cp:revision>10</cp:revision>
  <dcterms:created xsi:type="dcterms:W3CDTF">2022-04-22T02:56:26Z</dcterms:created>
  <dcterms:modified xsi:type="dcterms:W3CDTF">2022-04-24T03:03:26Z</dcterms:modified>
</cp:coreProperties>
</file>